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60" r:id="rId1"/>
  </p:sldMasterIdLst>
  <p:notesMasterIdLst>
    <p:notesMasterId r:id="rId27"/>
  </p:notesMasterIdLst>
  <p:sldIdLst>
    <p:sldId id="256" r:id="rId2"/>
    <p:sldId id="259" r:id="rId3"/>
    <p:sldId id="260" r:id="rId4"/>
    <p:sldId id="270" r:id="rId5"/>
    <p:sldId id="261" r:id="rId6"/>
    <p:sldId id="262" r:id="rId7"/>
    <p:sldId id="271" r:id="rId8"/>
    <p:sldId id="263" r:id="rId9"/>
    <p:sldId id="283" r:id="rId10"/>
    <p:sldId id="258" r:id="rId11"/>
    <p:sldId id="287" r:id="rId12"/>
    <p:sldId id="265" r:id="rId13"/>
    <p:sldId id="272" r:id="rId14"/>
    <p:sldId id="266" r:id="rId15"/>
    <p:sldId id="279" r:id="rId16"/>
    <p:sldId id="284" r:id="rId17"/>
    <p:sldId id="281" r:id="rId18"/>
    <p:sldId id="267" r:id="rId19"/>
    <p:sldId id="273" r:id="rId20"/>
    <p:sldId id="286" r:id="rId21"/>
    <p:sldId id="274" r:id="rId22"/>
    <p:sldId id="278" r:id="rId23"/>
    <p:sldId id="276" r:id="rId24"/>
    <p:sldId id="269" r:id="rId25"/>
    <p:sldId id="285" r:id="rId26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3" d="100"/>
          <a:sy n="73" d="100"/>
        </p:scale>
        <p:origin x="-113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433DD-B09C-4452-9881-A8A352B19E21}" type="datetimeFigureOut">
              <a:rPr kumimoji="1" lang="ja-JP" altLang="en-US" smtClean="0"/>
              <a:t>2014/2/1</a:t>
            </a:fld>
            <a:endParaRPr kumimoji="1" lang="ja-JP" altLang="en-US" dirty="0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 dirty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77C3C6-0366-4E8B-98F5-AD0C3815113A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220432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0BD570-9582-4CC7-87F1-CEE67847C73C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64074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0BD570-9582-4CC7-87F1-CEE67847C73C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1423479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 smtClean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E0BD570-9582-4CC7-87F1-CEE67847C73C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189942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ounded Rectangle 15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9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1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15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00200"/>
            <a:ext cx="7772400" cy="1780108"/>
          </a:xfrm>
        </p:spPr>
        <p:txBody>
          <a:bodyPr anchor="b">
            <a:normAutofit/>
          </a:bodyPr>
          <a:lstStyle>
            <a:lvl1pPr>
              <a:defRPr sz="440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56001"/>
            <a:ext cx="6400800" cy="14732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ounded Rectangle 20"/>
          <p:cNvSpPr/>
          <p:nvPr/>
        </p:nvSpPr>
        <p:spPr bwMode="hidden"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16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20" name="Freeform 19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47800"/>
            <a:ext cx="2057400" cy="4487333"/>
          </a:xfrm>
        </p:spPr>
        <p:txBody>
          <a:bodyPr vert="eaVert" anchor="ctr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47800"/>
            <a:ext cx="6019800" cy="4487334"/>
          </a:xfrm>
        </p:spPr>
        <p:txBody>
          <a:bodyPr vert="eaVert"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4736592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Freeform 14"/>
          <p:cNvSpPr>
            <a:spLocks/>
          </p:cNvSpPr>
          <p:nvPr/>
        </p:nvSpPr>
        <p:spPr bwMode="hidden">
          <a:xfrm>
            <a:off x="6047438" y="4203592"/>
            <a:ext cx="2876429" cy="714026"/>
          </a:xfrm>
          <a:custGeom>
            <a:avLst/>
            <a:gdLst/>
            <a:ahLst/>
            <a:cxnLst>
              <a:cxn ang="0">
                <a:pos x="2700" y="0"/>
              </a:cxn>
              <a:cxn ang="0">
                <a:pos x="2700" y="0"/>
              </a:cxn>
              <a:cxn ang="0">
                <a:pos x="2586" y="18"/>
              </a:cxn>
              <a:cxn ang="0">
                <a:pos x="2470" y="38"/>
              </a:cxn>
              <a:cxn ang="0">
                <a:pos x="2352" y="60"/>
              </a:cxn>
              <a:cxn ang="0">
                <a:pos x="2230" y="82"/>
              </a:cxn>
              <a:cxn ang="0">
                <a:pos x="2106" y="108"/>
              </a:cxn>
              <a:cxn ang="0">
                <a:pos x="1978" y="134"/>
              </a:cxn>
              <a:cxn ang="0">
                <a:pos x="1848" y="164"/>
              </a:cxn>
              <a:cxn ang="0">
                <a:pos x="1714" y="194"/>
              </a:cxn>
              <a:cxn ang="0">
                <a:pos x="1714" y="194"/>
              </a:cxn>
              <a:cxn ang="0">
                <a:pos x="1472" y="252"/>
              </a:cxn>
              <a:cxn ang="0">
                <a:pos x="1236" y="304"/>
              </a:cxn>
              <a:cxn ang="0">
                <a:pos x="1010" y="352"/>
              </a:cxn>
              <a:cxn ang="0">
                <a:pos x="792" y="398"/>
              </a:cxn>
              <a:cxn ang="0">
                <a:pos x="584" y="438"/>
              </a:cxn>
              <a:cxn ang="0">
                <a:pos x="382" y="474"/>
              </a:cxn>
              <a:cxn ang="0">
                <a:pos x="188" y="508"/>
              </a:cxn>
              <a:cxn ang="0">
                <a:pos x="0" y="538"/>
              </a:cxn>
              <a:cxn ang="0">
                <a:pos x="0" y="538"/>
              </a:cxn>
              <a:cxn ang="0">
                <a:pos x="130" y="556"/>
              </a:cxn>
              <a:cxn ang="0">
                <a:pos x="254" y="572"/>
              </a:cxn>
              <a:cxn ang="0">
                <a:pos x="374" y="586"/>
              </a:cxn>
              <a:cxn ang="0">
                <a:pos x="492" y="598"/>
              </a:cxn>
              <a:cxn ang="0">
                <a:pos x="606" y="610"/>
              </a:cxn>
              <a:cxn ang="0">
                <a:pos x="716" y="618"/>
              </a:cxn>
              <a:cxn ang="0">
                <a:pos x="822" y="626"/>
              </a:cxn>
              <a:cxn ang="0">
                <a:pos x="926" y="632"/>
              </a:cxn>
              <a:cxn ang="0">
                <a:pos x="1028" y="636"/>
              </a:cxn>
              <a:cxn ang="0">
                <a:pos x="1126" y="638"/>
              </a:cxn>
              <a:cxn ang="0">
                <a:pos x="1220" y="640"/>
              </a:cxn>
              <a:cxn ang="0">
                <a:pos x="1312" y="640"/>
              </a:cxn>
              <a:cxn ang="0">
                <a:pos x="1402" y="638"/>
              </a:cxn>
              <a:cxn ang="0">
                <a:pos x="1490" y="636"/>
              </a:cxn>
              <a:cxn ang="0">
                <a:pos x="1574" y="632"/>
              </a:cxn>
              <a:cxn ang="0">
                <a:pos x="1656" y="626"/>
              </a:cxn>
              <a:cxn ang="0">
                <a:pos x="1734" y="620"/>
              </a:cxn>
              <a:cxn ang="0">
                <a:pos x="1812" y="612"/>
              </a:cxn>
              <a:cxn ang="0">
                <a:pos x="1886" y="602"/>
              </a:cxn>
              <a:cxn ang="0">
                <a:pos x="1960" y="592"/>
              </a:cxn>
              <a:cxn ang="0">
                <a:pos x="2030" y="580"/>
              </a:cxn>
              <a:cxn ang="0">
                <a:pos x="2100" y="568"/>
              </a:cxn>
              <a:cxn ang="0">
                <a:pos x="2166" y="554"/>
              </a:cxn>
              <a:cxn ang="0">
                <a:pos x="2232" y="540"/>
              </a:cxn>
              <a:cxn ang="0">
                <a:pos x="2296" y="524"/>
              </a:cxn>
              <a:cxn ang="0">
                <a:pos x="2358" y="508"/>
              </a:cxn>
              <a:cxn ang="0">
                <a:pos x="2418" y="490"/>
              </a:cxn>
              <a:cxn ang="0">
                <a:pos x="2478" y="472"/>
              </a:cxn>
              <a:cxn ang="0">
                <a:pos x="2592" y="432"/>
              </a:cxn>
              <a:cxn ang="0">
                <a:pos x="2702" y="390"/>
              </a:cxn>
              <a:cxn ang="0">
                <a:pos x="2702" y="390"/>
              </a:cxn>
              <a:cxn ang="0">
                <a:pos x="2706" y="388"/>
              </a:cxn>
              <a:cxn ang="0">
                <a:pos x="2706" y="388"/>
              </a:cxn>
              <a:cxn ang="0">
                <a:pos x="2706" y="0"/>
              </a:cxn>
              <a:cxn ang="0">
                <a:pos x="2706" y="0"/>
              </a:cxn>
              <a:cxn ang="0">
                <a:pos x="2700" y="0"/>
              </a:cxn>
              <a:cxn ang="0">
                <a:pos x="2700" y="0"/>
              </a:cxn>
            </a:cxnLst>
            <a:rect l="0" t="0" r="r" b="b"/>
            <a:pathLst>
              <a:path w="2706" h="640">
                <a:moveTo>
                  <a:pt x="2700" y="0"/>
                </a:moveTo>
                <a:lnTo>
                  <a:pt x="2700" y="0"/>
                </a:lnTo>
                <a:lnTo>
                  <a:pt x="2586" y="18"/>
                </a:lnTo>
                <a:lnTo>
                  <a:pt x="2470" y="38"/>
                </a:lnTo>
                <a:lnTo>
                  <a:pt x="2352" y="60"/>
                </a:lnTo>
                <a:lnTo>
                  <a:pt x="2230" y="82"/>
                </a:lnTo>
                <a:lnTo>
                  <a:pt x="2106" y="108"/>
                </a:lnTo>
                <a:lnTo>
                  <a:pt x="1978" y="134"/>
                </a:lnTo>
                <a:lnTo>
                  <a:pt x="1848" y="164"/>
                </a:lnTo>
                <a:lnTo>
                  <a:pt x="1714" y="194"/>
                </a:lnTo>
                <a:lnTo>
                  <a:pt x="1714" y="194"/>
                </a:lnTo>
                <a:lnTo>
                  <a:pt x="1472" y="252"/>
                </a:lnTo>
                <a:lnTo>
                  <a:pt x="1236" y="304"/>
                </a:lnTo>
                <a:lnTo>
                  <a:pt x="1010" y="352"/>
                </a:lnTo>
                <a:lnTo>
                  <a:pt x="792" y="398"/>
                </a:lnTo>
                <a:lnTo>
                  <a:pt x="584" y="438"/>
                </a:lnTo>
                <a:lnTo>
                  <a:pt x="382" y="474"/>
                </a:lnTo>
                <a:lnTo>
                  <a:pt x="188" y="508"/>
                </a:lnTo>
                <a:lnTo>
                  <a:pt x="0" y="538"/>
                </a:lnTo>
                <a:lnTo>
                  <a:pt x="0" y="538"/>
                </a:lnTo>
                <a:lnTo>
                  <a:pt x="130" y="556"/>
                </a:lnTo>
                <a:lnTo>
                  <a:pt x="254" y="572"/>
                </a:lnTo>
                <a:lnTo>
                  <a:pt x="374" y="586"/>
                </a:lnTo>
                <a:lnTo>
                  <a:pt x="492" y="598"/>
                </a:lnTo>
                <a:lnTo>
                  <a:pt x="606" y="610"/>
                </a:lnTo>
                <a:lnTo>
                  <a:pt x="716" y="618"/>
                </a:lnTo>
                <a:lnTo>
                  <a:pt x="822" y="626"/>
                </a:lnTo>
                <a:lnTo>
                  <a:pt x="926" y="632"/>
                </a:lnTo>
                <a:lnTo>
                  <a:pt x="1028" y="636"/>
                </a:lnTo>
                <a:lnTo>
                  <a:pt x="1126" y="638"/>
                </a:lnTo>
                <a:lnTo>
                  <a:pt x="1220" y="640"/>
                </a:lnTo>
                <a:lnTo>
                  <a:pt x="1312" y="640"/>
                </a:lnTo>
                <a:lnTo>
                  <a:pt x="1402" y="638"/>
                </a:lnTo>
                <a:lnTo>
                  <a:pt x="1490" y="636"/>
                </a:lnTo>
                <a:lnTo>
                  <a:pt x="1574" y="632"/>
                </a:lnTo>
                <a:lnTo>
                  <a:pt x="1656" y="626"/>
                </a:lnTo>
                <a:lnTo>
                  <a:pt x="1734" y="620"/>
                </a:lnTo>
                <a:lnTo>
                  <a:pt x="1812" y="612"/>
                </a:lnTo>
                <a:lnTo>
                  <a:pt x="1886" y="602"/>
                </a:lnTo>
                <a:lnTo>
                  <a:pt x="1960" y="592"/>
                </a:lnTo>
                <a:lnTo>
                  <a:pt x="2030" y="580"/>
                </a:lnTo>
                <a:lnTo>
                  <a:pt x="2100" y="568"/>
                </a:lnTo>
                <a:lnTo>
                  <a:pt x="2166" y="554"/>
                </a:lnTo>
                <a:lnTo>
                  <a:pt x="2232" y="540"/>
                </a:lnTo>
                <a:lnTo>
                  <a:pt x="2296" y="524"/>
                </a:lnTo>
                <a:lnTo>
                  <a:pt x="2358" y="508"/>
                </a:lnTo>
                <a:lnTo>
                  <a:pt x="2418" y="490"/>
                </a:lnTo>
                <a:lnTo>
                  <a:pt x="2478" y="472"/>
                </a:lnTo>
                <a:lnTo>
                  <a:pt x="2592" y="432"/>
                </a:lnTo>
                <a:lnTo>
                  <a:pt x="2702" y="390"/>
                </a:lnTo>
                <a:lnTo>
                  <a:pt x="2702" y="390"/>
                </a:lnTo>
                <a:lnTo>
                  <a:pt x="2706" y="388"/>
                </a:lnTo>
                <a:lnTo>
                  <a:pt x="2706" y="388"/>
                </a:lnTo>
                <a:lnTo>
                  <a:pt x="2706" y="0"/>
                </a:lnTo>
                <a:lnTo>
                  <a:pt x="2706" y="0"/>
                </a:lnTo>
                <a:lnTo>
                  <a:pt x="2700" y="0"/>
                </a:lnTo>
                <a:lnTo>
                  <a:pt x="2700" y="0"/>
                </a:lnTo>
                <a:close/>
              </a:path>
            </a:pathLst>
          </a:custGeom>
          <a:solidFill>
            <a:schemeClr val="bg2">
              <a:alpha val="29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" name="Freeform 18"/>
          <p:cNvSpPr>
            <a:spLocks/>
          </p:cNvSpPr>
          <p:nvPr/>
        </p:nvSpPr>
        <p:spPr bwMode="hidden">
          <a:xfrm>
            <a:off x="2619320" y="4075290"/>
            <a:ext cx="5544515" cy="850138"/>
          </a:xfrm>
          <a:custGeom>
            <a:avLst/>
            <a:gdLst/>
            <a:ahLst/>
            <a:cxnLst>
              <a:cxn ang="0">
                <a:pos x="5216" y="714"/>
              </a:cxn>
              <a:cxn ang="0">
                <a:pos x="4984" y="686"/>
              </a:cxn>
              <a:cxn ang="0">
                <a:pos x="4478" y="610"/>
              </a:cxn>
              <a:cxn ang="0">
                <a:pos x="3914" y="508"/>
              </a:cxn>
              <a:cxn ang="0">
                <a:pos x="3286" y="374"/>
              </a:cxn>
              <a:cxn ang="0">
                <a:pos x="2946" y="296"/>
              </a:cxn>
              <a:cxn ang="0">
                <a:pos x="2682" y="236"/>
              </a:cxn>
              <a:cxn ang="0">
                <a:pos x="2430" y="184"/>
              </a:cxn>
              <a:cxn ang="0">
                <a:pos x="2190" y="140"/>
              </a:cxn>
              <a:cxn ang="0">
                <a:pos x="1960" y="102"/>
              </a:cxn>
              <a:cxn ang="0">
                <a:pos x="1740" y="72"/>
              </a:cxn>
              <a:cxn ang="0">
                <a:pos x="1334" y="28"/>
              </a:cxn>
              <a:cxn ang="0">
                <a:pos x="970" y="4"/>
              </a:cxn>
              <a:cxn ang="0">
                <a:pos x="644" y="0"/>
              </a:cxn>
              <a:cxn ang="0">
                <a:pos x="358" y="10"/>
              </a:cxn>
              <a:cxn ang="0">
                <a:pos x="110" y="32"/>
              </a:cxn>
              <a:cxn ang="0">
                <a:pos x="0" y="48"/>
              </a:cxn>
              <a:cxn ang="0">
                <a:pos x="314" y="86"/>
              </a:cxn>
              <a:cxn ang="0">
                <a:pos x="652" y="140"/>
              </a:cxn>
              <a:cxn ang="0">
                <a:pos x="1014" y="210"/>
              </a:cxn>
              <a:cxn ang="0">
                <a:pos x="1402" y="296"/>
              </a:cxn>
              <a:cxn ang="0">
                <a:pos x="1756" y="378"/>
              </a:cxn>
              <a:cxn ang="0">
                <a:pos x="2408" y="516"/>
              </a:cxn>
              <a:cxn ang="0">
                <a:pos x="2708" y="572"/>
              </a:cxn>
              <a:cxn ang="0">
                <a:pos x="2992" y="620"/>
              </a:cxn>
              <a:cxn ang="0">
                <a:pos x="3260" y="662"/>
              </a:cxn>
              <a:cxn ang="0">
                <a:pos x="3512" y="694"/>
              </a:cxn>
              <a:cxn ang="0">
                <a:pos x="3750" y="722"/>
              </a:cxn>
              <a:cxn ang="0">
                <a:pos x="3974" y="740"/>
              </a:cxn>
              <a:cxn ang="0">
                <a:pos x="4184" y="754"/>
              </a:cxn>
              <a:cxn ang="0">
                <a:pos x="4384" y="762"/>
              </a:cxn>
              <a:cxn ang="0">
                <a:pos x="4570" y="762"/>
              </a:cxn>
              <a:cxn ang="0">
                <a:pos x="4746" y="758"/>
              </a:cxn>
              <a:cxn ang="0">
                <a:pos x="4912" y="748"/>
              </a:cxn>
              <a:cxn ang="0">
                <a:pos x="5068" y="732"/>
              </a:cxn>
              <a:cxn ang="0">
                <a:pos x="5216" y="714"/>
              </a:cxn>
            </a:cxnLst>
            <a:rect l="0" t="0" r="r" b="b"/>
            <a:pathLst>
              <a:path w="5216" h="762">
                <a:moveTo>
                  <a:pt x="5216" y="714"/>
                </a:moveTo>
                <a:lnTo>
                  <a:pt x="5216" y="714"/>
                </a:lnTo>
                <a:lnTo>
                  <a:pt x="5102" y="700"/>
                </a:lnTo>
                <a:lnTo>
                  <a:pt x="4984" y="686"/>
                </a:lnTo>
                <a:lnTo>
                  <a:pt x="4738" y="652"/>
                </a:lnTo>
                <a:lnTo>
                  <a:pt x="4478" y="610"/>
                </a:lnTo>
                <a:lnTo>
                  <a:pt x="4204" y="564"/>
                </a:lnTo>
                <a:lnTo>
                  <a:pt x="3914" y="508"/>
                </a:lnTo>
                <a:lnTo>
                  <a:pt x="3608" y="446"/>
                </a:lnTo>
                <a:lnTo>
                  <a:pt x="3286" y="374"/>
                </a:lnTo>
                <a:lnTo>
                  <a:pt x="2946" y="296"/>
                </a:lnTo>
                <a:lnTo>
                  <a:pt x="2946" y="296"/>
                </a:lnTo>
                <a:lnTo>
                  <a:pt x="2812" y="266"/>
                </a:lnTo>
                <a:lnTo>
                  <a:pt x="2682" y="236"/>
                </a:lnTo>
                <a:lnTo>
                  <a:pt x="2556" y="210"/>
                </a:lnTo>
                <a:lnTo>
                  <a:pt x="2430" y="184"/>
                </a:lnTo>
                <a:lnTo>
                  <a:pt x="2308" y="162"/>
                </a:lnTo>
                <a:lnTo>
                  <a:pt x="2190" y="140"/>
                </a:lnTo>
                <a:lnTo>
                  <a:pt x="2074" y="120"/>
                </a:lnTo>
                <a:lnTo>
                  <a:pt x="1960" y="102"/>
                </a:lnTo>
                <a:lnTo>
                  <a:pt x="1850" y="86"/>
                </a:lnTo>
                <a:lnTo>
                  <a:pt x="1740" y="72"/>
                </a:lnTo>
                <a:lnTo>
                  <a:pt x="1532" y="46"/>
                </a:lnTo>
                <a:lnTo>
                  <a:pt x="1334" y="28"/>
                </a:lnTo>
                <a:lnTo>
                  <a:pt x="1148" y="14"/>
                </a:lnTo>
                <a:lnTo>
                  <a:pt x="970" y="4"/>
                </a:lnTo>
                <a:lnTo>
                  <a:pt x="802" y="0"/>
                </a:lnTo>
                <a:lnTo>
                  <a:pt x="644" y="0"/>
                </a:lnTo>
                <a:lnTo>
                  <a:pt x="496" y="4"/>
                </a:lnTo>
                <a:lnTo>
                  <a:pt x="358" y="10"/>
                </a:lnTo>
                <a:lnTo>
                  <a:pt x="230" y="20"/>
                </a:lnTo>
                <a:lnTo>
                  <a:pt x="110" y="32"/>
                </a:lnTo>
                <a:lnTo>
                  <a:pt x="0" y="48"/>
                </a:lnTo>
                <a:lnTo>
                  <a:pt x="0" y="48"/>
                </a:lnTo>
                <a:lnTo>
                  <a:pt x="154" y="66"/>
                </a:lnTo>
                <a:lnTo>
                  <a:pt x="314" y="86"/>
                </a:lnTo>
                <a:lnTo>
                  <a:pt x="480" y="112"/>
                </a:lnTo>
                <a:lnTo>
                  <a:pt x="652" y="140"/>
                </a:lnTo>
                <a:lnTo>
                  <a:pt x="830" y="174"/>
                </a:lnTo>
                <a:lnTo>
                  <a:pt x="1014" y="210"/>
                </a:lnTo>
                <a:lnTo>
                  <a:pt x="1206" y="250"/>
                </a:lnTo>
                <a:lnTo>
                  <a:pt x="1402" y="296"/>
                </a:lnTo>
                <a:lnTo>
                  <a:pt x="1402" y="296"/>
                </a:lnTo>
                <a:lnTo>
                  <a:pt x="1756" y="378"/>
                </a:lnTo>
                <a:lnTo>
                  <a:pt x="2092" y="450"/>
                </a:lnTo>
                <a:lnTo>
                  <a:pt x="2408" y="516"/>
                </a:lnTo>
                <a:lnTo>
                  <a:pt x="2562" y="544"/>
                </a:lnTo>
                <a:lnTo>
                  <a:pt x="2708" y="572"/>
                </a:lnTo>
                <a:lnTo>
                  <a:pt x="2852" y="598"/>
                </a:lnTo>
                <a:lnTo>
                  <a:pt x="2992" y="620"/>
                </a:lnTo>
                <a:lnTo>
                  <a:pt x="3128" y="642"/>
                </a:lnTo>
                <a:lnTo>
                  <a:pt x="3260" y="662"/>
                </a:lnTo>
                <a:lnTo>
                  <a:pt x="3388" y="678"/>
                </a:lnTo>
                <a:lnTo>
                  <a:pt x="3512" y="694"/>
                </a:lnTo>
                <a:lnTo>
                  <a:pt x="3632" y="708"/>
                </a:lnTo>
                <a:lnTo>
                  <a:pt x="3750" y="722"/>
                </a:lnTo>
                <a:lnTo>
                  <a:pt x="3864" y="732"/>
                </a:lnTo>
                <a:lnTo>
                  <a:pt x="3974" y="740"/>
                </a:lnTo>
                <a:lnTo>
                  <a:pt x="4080" y="748"/>
                </a:lnTo>
                <a:lnTo>
                  <a:pt x="4184" y="754"/>
                </a:lnTo>
                <a:lnTo>
                  <a:pt x="4286" y="758"/>
                </a:lnTo>
                <a:lnTo>
                  <a:pt x="4384" y="762"/>
                </a:lnTo>
                <a:lnTo>
                  <a:pt x="4478" y="762"/>
                </a:lnTo>
                <a:lnTo>
                  <a:pt x="4570" y="762"/>
                </a:lnTo>
                <a:lnTo>
                  <a:pt x="4660" y="760"/>
                </a:lnTo>
                <a:lnTo>
                  <a:pt x="4746" y="758"/>
                </a:lnTo>
                <a:lnTo>
                  <a:pt x="4830" y="754"/>
                </a:lnTo>
                <a:lnTo>
                  <a:pt x="4912" y="748"/>
                </a:lnTo>
                <a:lnTo>
                  <a:pt x="4992" y="740"/>
                </a:lnTo>
                <a:lnTo>
                  <a:pt x="5068" y="732"/>
                </a:lnTo>
                <a:lnTo>
                  <a:pt x="5144" y="724"/>
                </a:lnTo>
                <a:lnTo>
                  <a:pt x="5216" y="714"/>
                </a:lnTo>
                <a:lnTo>
                  <a:pt x="5216" y="714"/>
                </a:lnTo>
                <a:close/>
              </a:path>
            </a:pathLst>
          </a:custGeom>
          <a:solidFill>
            <a:schemeClr val="bg2">
              <a:alpha val="4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1" name="Freeform 22"/>
          <p:cNvSpPr>
            <a:spLocks/>
          </p:cNvSpPr>
          <p:nvPr/>
        </p:nvSpPr>
        <p:spPr bwMode="hidden">
          <a:xfrm>
            <a:off x="2828728" y="4087562"/>
            <a:ext cx="5467980" cy="774272"/>
          </a:xfrm>
          <a:custGeom>
            <a:avLst/>
            <a:gdLst/>
            <a:ahLst/>
            <a:cxnLst>
              <a:cxn ang="0">
                <a:pos x="0" y="70"/>
              </a:cxn>
              <a:cxn ang="0">
                <a:pos x="0" y="70"/>
              </a:cxn>
              <a:cxn ang="0">
                <a:pos x="18" y="66"/>
              </a:cxn>
              <a:cxn ang="0">
                <a:pos x="72" y="56"/>
              </a:cxn>
              <a:cxn ang="0">
                <a:pos x="164" y="42"/>
              </a:cxn>
              <a:cxn ang="0">
                <a:pos x="224" y="34"/>
              </a:cxn>
              <a:cxn ang="0">
                <a:pos x="294" y="26"/>
              </a:cxn>
              <a:cxn ang="0">
                <a:pos x="372" y="20"/>
              </a:cxn>
              <a:cxn ang="0">
                <a:pos x="462" y="14"/>
              </a:cxn>
              <a:cxn ang="0">
                <a:pos x="560" y="8"/>
              </a:cxn>
              <a:cxn ang="0">
                <a:pos x="670" y="4"/>
              </a:cxn>
              <a:cxn ang="0">
                <a:pos x="790" y="2"/>
              </a:cxn>
              <a:cxn ang="0">
                <a:pos x="920" y="0"/>
              </a:cxn>
              <a:cxn ang="0">
                <a:pos x="1060" y="2"/>
              </a:cxn>
              <a:cxn ang="0">
                <a:pos x="1210" y="6"/>
              </a:cxn>
              <a:cxn ang="0">
                <a:pos x="1372" y="14"/>
              </a:cxn>
              <a:cxn ang="0">
                <a:pos x="1544" y="24"/>
              </a:cxn>
              <a:cxn ang="0">
                <a:pos x="1726" y="40"/>
              </a:cxn>
              <a:cxn ang="0">
                <a:pos x="1920" y="58"/>
              </a:cxn>
              <a:cxn ang="0">
                <a:pos x="2126" y="80"/>
              </a:cxn>
              <a:cxn ang="0">
                <a:pos x="2342" y="106"/>
              </a:cxn>
              <a:cxn ang="0">
                <a:pos x="2570" y="138"/>
              </a:cxn>
              <a:cxn ang="0">
                <a:pos x="2808" y="174"/>
              </a:cxn>
              <a:cxn ang="0">
                <a:pos x="3058" y="216"/>
              </a:cxn>
              <a:cxn ang="0">
                <a:pos x="3320" y="266"/>
              </a:cxn>
              <a:cxn ang="0">
                <a:pos x="3594" y="320"/>
              </a:cxn>
              <a:cxn ang="0">
                <a:pos x="3880" y="380"/>
              </a:cxn>
              <a:cxn ang="0">
                <a:pos x="4178" y="448"/>
              </a:cxn>
              <a:cxn ang="0">
                <a:pos x="4488" y="522"/>
              </a:cxn>
              <a:cxn ang="0">
                <a:pos x="4810" y="604"/>
              </a:cxn>
              <a:cxn ang="0">
                <a:pos x="5144" y="694"/>
              </a:cxn>
            </a:cxnLst>
            <a:rect l="0" t="0" r="r" b="b"/>
            <a:pathLst>
              <a:path w="5144" h="694">
                <a:moveTo>
                  <a:pt x="0" y="70"/>
                </a:moveTo>
                <a:lnTo>
                  <a:pt x="0" y="70"/>
                </a:lnTo>
                <a:lnTo>
                  <a:pt x="18" y="66"/>
                </a:lnTo>
                <a:lnTo>
                  <a:pt x="72" y="56"/>
                </a:lnTo>
                <a:lnTo>
                  <a:pt x="164" y="42"/>
                </a:lnTo>
                <a:lnTo>
                  <a:pt x="224" y="34"/>
                </a:lnTo>
                <a:lnTo>
                  <a:pt x="294" y="26"/>
                </a:lnTo>
                <a:lnTo>
                  <a:pt x="372" y="20"/>
                </a:lnTo>
                <a:lnTo>
                  <a:pt x="462" y="14"/>
                </a:lnTo>
                <a:lnTo>
                  <a:pt x="560" y="8"/>
                </a:lnTo>
                <a:lnTo>
                  <a:pt x="670" y="4"/>
                </a:lnTo>
                <a:lnTo>
                  <a:pt x="790" y="2"/>
                </a:lnTo>
                <a:lnTo>
                  <a:pt x="920" y="0"/>
                </a:lnTo>
                <a:lnTo>
                  <a:pt x="1060" y="2"/>
                </a:lnTo>
                <a:lnTo>
                  <a:pt x="1210" y="6"/>
                </a:lnTo>
                <a:lnTo>
                  <a:pt x="1372" y="14"/>
                </a:lnTo>
                <a:lnTo>
                  <a:pt x="1544" y="24"/>
                </a:lnTo>
                <a:lnTo>
                  <a:pt x="1726" y="40"/>
                </a:lnTo>
                <a:lnTo>
                  <a:pt x="1920" y="58"/>
                </a:lnTo>
                <a:lnTo>
                  <a:pt x="2126" y="80"/>
                </a:lnTo>
                <a:lnTo>
                  <a:pt x="2342" y="106"/>
                </a:lnTo>
                <a:lnTo>
                  <a:pt x="2570" y="138"/>
                </a:lnTo>
                <a:lnTo>
                  <a:pt x="2808" y="174"/>
                </a:lnTo>
                <a:lnTo>
                  <a:pt x="3058" y="216"/>
                </a:lnTo>
                <a:lnTo>
                  <a:pt x="3320" y="266"/>
                </a:lnTo>
                <a:lnTo>
                  <a:pt x="3594" y="320"/>
                </a:lnTo>
                <a:lnTo>
                  <a:pt x="3880" y="380"/>
                </a:lnTo>
                <a:lnTo>
                  <a:pt x="4178" y="448"/>
                </a:lnTo>
                <a:lnTo>
                  <a:pt x="4488" y="522"/>
                </a:lnTo>
                <a:lnTo>
                  <a:pt x="4810" y="604"/>
                </a:lnTo>
                <a:lnTo>
                  <a:pt x="5144" y="694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2" name="Freeform 26"/>
          <p:cNvSpPr>
            <a:spLocks/>
          </p:cNvSpPr>
          <p:nvPr/>
        </p:nvSpPr>
        <p:spPr bwMode="hidden">
          <a:xfrm>
            <a:off x="5609489" y="4074174"/>
            <a:ext cx="3308000" cy="651549"/>
          </a:xfrm>
          <a:custGeom>
            <a:avLst/>
            <a:gdLst/>
            <a:ahLst/>
            <a:cxnLst>
              <a:cxn ang="0">
                <a:pos x="0" y="584"/>
              </a:cxn>
              <a:cxn ang="0">
                <a:pos x="0" y="584"/>
              </a:cxn>
              <a:cxn ang="0">
                <a:pos x="90" y="560"/>
              </a:cxn>
              <a:cxn ang="0">
                <a:pos x="336" y="498"/>
              </a:cxn>
              <a:cxn ang="0">
                <a:pos x="506" y="456"/>
              </a:cxn>
              <a:cxn ang="0">
                <a:pos x="702" y="410"/>
              </a:cxn>
              <a:cxn ang="0">
                <a:pos x="920" y="360"/>
              </a:cxn>
              <a:cxn ang="0">
                <a:pos x="1154" y="306"/>
              </a:cxn>
              <a:cxn ang="0">
                <a:pos x="1402" y="254"/>
              </a:cxn>
              <a:cxn ang="0">
                <a:pos x="1656" y="202"/>
              </a:cxn>
              <a:cxn ang="0">
                <a:pos x="1916" y="154"/>
              </a:cxn>
              <a:cxn ang="0">
                <a:pos x="2174" y="108"/>
              </a:cxn>
              <a:cxn ang="0">
                <a:pos x="2302" y="88"/>
              </a:cxn>
              <a:cxn ang="0">
                <a:pos x="2426" y="68"/>
              </a:cxn>
              <a:cxn ang="0">
                <a:pos x="2550" y="52"/>
              </a:cxn>
              <a:cxn ang="0">
                <a:pos x="2670" y="36"/>
              </a:cxn>
              <a:cxn ang="0">
                <a:pos x="2788" y="24"/>
              </a:cxn>
              <a:cxn ang="0">
                <a:pos x="2900" y="14"/>
              </a:cxn>
              <a:cxn ang="0">
                <a:pos x="3008" y="6"/>
              </a:cxn>
              <a:cxn ang="0">
                <a:pos x="3112" y="0"/>
              </a:cxn>
            </a:cxnLst>
            <a:rect l="0" t="0" r="r" b="b"/>
            <a:pathLst>
              <a:path w="3112" h="584">
                <a:moveTo>
                  <a:pt x="0" y="584"/>
                </a:moveTo>
                <a:lnTo>
                  <a:pt x="0" y="584"/>
                </a:lnTo>
                <a:lnTo>
                  <a:pt x="90" y="560"/>
                </a:lnTo>
                <a:lnTo>
                  <a:pt x="336" y="498"/>
                </a:lnTo>
                <a:lnTo>
                  <a:pt x="506" y="456"/>
                </a:lnTo>
                <a:lnTo>
                  <a:pt x="702" y="410"/>
                </a:lnTo>
                <a:lnTo>
                  <a:pt x="920" y="360"/>
                </a:lnTo>
                <a:lnTo>
                  <a:pt x="1154" y="306"/>
                </a:lnTo>
                <a:lnTo>
                  <a:pt x="1402" y="254"/>
                </a:lnTo>
                <a:lnTo>
                  <a:pt x="1656" y="202"/>
                </a:lnTo>
                <a:lnTo>
                  <a:pt x="1916" y="154"/>
                </a:lnTo>
                <a:lnTo>
                  <a:pt x="2174" y="108"/>
                </a:lnTo>
                <a:lnTo>
                  <a:pt x="2302" y="88"/>
                </a:lnTo>
                <a:lnTo>
                  <a:pt x="2426" y="68"/>
                </a:lnTo>
                <a:lnTo>
                  <a:pt x="2550" y="52"/>
                </a:lnTo>
                <a:lnTo>
                  <a:pt x="2670" y="36"/>
                </a:lnTo>
                <a:lnTo>
                  <a:pt x="2788" y="24"/>
                </a:lnTo>
                <a:lnTo>
                  <a:pt x="2900" y="14"/>
                </a:lnTo>
                <a:lnTo>
                  <a:pt x="3008" y="6"/>
                </a:lnTo>
                <a:lnTo>
                  <a:pt x="3112" y="0"/>
                </a:lnTo>
              </a:path>
            </a:pathLst>
          </a:custGeom>
          <a:noFill/>
          <a:ln w="12">
            <a:solidFill>
              <a:srgbClr val="FFFFFF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 useBgFill="1">
        <p:nvSpPr>
          <p:cNvPr id="13" name="Freeform 10"/>
          <p:cNvSpPr>
            <a:spLocks/>
          </p:cNvSpPr>
          <p:nvPr/>
        </p:nvSpPr>
        <p:spPr bwMode="hidden">
          <a:xfrm>
            <a:off x="211665" y="4058555"/>
            <a:ext cx="8723376" cy="1329874"/>
          </a:xfrm>
          <a:custGeom>
            <a:avLst/>
            <a:gdLst/>
            <a:ahLst/>
            <a:cxnLst>
              <a:cxn ang="0">
                <a:pos x="8192" y="512"/>
              </a:cxn>
              <a:cxn ang="0">
                <a:pos x="8040" y="570"/>
              </a:cxn>
              <a:cxn ang="0">
                <a:pos x="7878" y="620"/>
              </a:cxn>
              <a:cxn ang="0">
                <a:pos x="7706" y="666"/>
              </a:cxn>
              <a:cxn ang="0">
                <a:pos x="7522" y="702"/>
              </a:cxn>
              <a:cxn ang="0">
                <a:pos x="7322" y="730"/>
              </a:cxn>
              <a:cxn ang="0">
                <a:pos x="7106" y="750"/>
              </a:cxn>
              <a:cxn ang="0">
                <a:pos x="6872" y="762"/>
              </a:cxn>
              <a:cxn ang="0">
                <a:pos x="6618" y="760"/>
              </a:cxn>
              <a:cxn ang="0">
                <a:pos x="6342" y="750"/>
              </a:cxn>
              <a:cxn ang="0">
                <a:pos x="6042" y="726"/>
              </a:cxn>
              <a:cxn ang="0">
                <a:pos x="5716" y="690"/>
              </a:cxn>
              <a:cxn ang="0">
                <a:pos x="5364" y="642"/>
              </a:cxn>
              <a:cxn ang="0">
                <a:pos x="4982" y="578"/>
              </a:cxn>
              <a:cxn ang="0">
                <a:pos x="4568" y="500"/>
              </a:cxn>
              <a:cxn ang="0">
                <a:pos x="4122" y="406"/>
              </a:cxn>
              <a:cxn ang="0">
                <a:pos x="3640" y="296"/>
              </a:cxn>
              <a:cxn ang="0">
                <a:pos x="3396" y="240"/>
              </a:cxn>
              <a:cxn ang="0">
                <a:pos x="2934" y="148"/>
              </a:cxn>
              <a:cxn ang="0">
                <a:pos x="2512" y="82"/>
              </a:cxn>
              <a:cxn ang="0">
                <a:pos x="2126" y="36"/>
              </a:cxn>
              <a:cxn ang="0">
                <a:pos x="1776" y="10"/>
              </a:cxn>
              <a:cxn ang="0">
                <a:pos x="1462" y="0"/>
              </a:cxn>
              <a:cxn ang="0">
                <a:pos x="1182" y="4"/>
              </a:cxn>
              <a:cxn ang="0">
                <a:pos x="934" y="20"/>
              </a:cxn>
              <a:cxn ang="0">
                <a:pos x="716" y="44"/>
              </a:cxn>
              <a:cxn ang="0">
                <a:pos x="530" y="74"/>
              </a:cxn>
              <a:cxn ang="0">
                <a:pos x="374" y="108"/>
              </a:cxn>
              <a:cxn ang="0">
                <a:pos x="248" y="144"/>
              </a:cxn>
              <a:cxn ang="0">
                <a:pos x="148" y="176"/>
              </a:cxn>
              <a:cxn ang="0">
                <a:pos x="48" y="216"/>
              </a:cxn>
              <a:cxn ang="0">
                <a:pos x="0" y="240"/>
              </a:cxn>
              <a:cxn ang="0">
                <a:pos x="8192" y="1192"/>
              </a:cxn>
              <a:cxn ang="0">
                <a:pos x="8196" y="1186"/>
              </a:cxn>
              <a:cxn ang="0">
                <a:pos x="8196" y="510"/>
              </a:cxn>
              <a:cxn ang="0">
                <a:pos x="8192" y="512"/>
              </a:cxn>
            </a:cxnLst>
            <a:rect l="0" t="0" r="r" b="b"/>
            <a:pathLst>
              <a:path w="8196" h="1192">
                <a:moveTo>
                  <a:pt x="8192" y="512"/>
                </a:moveTo>
                <a:lnTo>
                  <a:pt x="8192" y="512"/>
                </a:lnTo>
                <a:lnTo>
                  <a:pt x="8116" y="542"/>
                </a:lnTo>
                <a:lnTo>
                  <a:pt x="8040" y="570"/>
                </a:lnTo>
                <a:lnTo>
                  <a:pt x="7960" y="596"/>
                </a:lnTo>
                <a:lnTo>
                  <a:pt x="7878" y="620"/>
                </a:lnTo>
                <a:lnTo>
                  <a:pt x="7794" y="644"/>
                </a:lnTo>
                <a:lnTo>
                  <a:pt x="7706" y="666"/>
                </a:lnTo>
                <a:lnTo>
                  <a:pt x="7616" y="684"/>
                </a:lnTo>
                <a:lnTo>
                  <a:pt x="7522" y="702"/>
                </a:lnTo>
                <a:lnTo>
                  <a:pt x="7424" y="718"/>
                </a:lnTo>
                <a:lnTo>
                  <a:pt x="7322" y="730"/>
                </a:lnTo>
                <a:lnTo>
                  <a:pt x="7216" y="742"/>
                </a:lnTo>
                <a:lnTo>
                  <a:pt x="7106" y="750"/>
                </a:lnTo>
                <a:lnTo>
                  <a:pt x="6992" y="758"/>
                </a:lnTo>
                <a:lnTo>
                  <a:pt x="6872" y="762"/>
                </a:lnTo>
                <a:lnTo>
                  <a:pt x="6748" y="762"/>
                </a:lnTo>
                <a:lnTo>
                  <a:pt x="6618" y="760"/>
                </a:lnTo>
                <a:lnTo>
                  <a:pt x="6482" y="756"/>
                </a:lnTo>
                <a:lnTo>
                  <a:pt x="6342" y="750"/>
                </a:lnTo>
                <a:lnTo>
                  <a:pt x="6196" y="740"/>
                </a:lnTo>
                <a:lnTo>
                  <a:pt x="6042" y="726"/>
                </a:lnTo>
                <a:lnTo>
                  <a:pt x="5882" y="710"/>
                </a:lnTo>
                <a:lnTo>
                  <a:pt x="5716" y="690"/>
                </a:lnTo>
                <a:lnTo>
                  <a:pt x="5544" y="668"/>
                </a:lnTo>
                <a:lnTo>
                  <a:pt x="5364" y="642"/>
                </a:lnTo>
                <a:lnTo>
                  <a:pt x="5176" y="612"/>
                </a:lnTo>
                <a:lnTo>
                  <a:pt x="4982" y="578"/>
                </a:lnTo>
                <a:lnTo>
                  <a:pt x="4778" y="540"/>
                </a:lnTo>
                <a:lnTo>
                  <a:pt x="4568" y="500"/>
                </a:lnTo>
                <a:lnTo>
                  <a:pt x="4348" y="454"/>
                </a:lnTo>
                <a:lnTo>
                  <a:pt x="4122" y="406"/>
                </a:lnTo>
                <a:lnTo>
                  <a:pt x="3886" y="354"/>
                </a:lnTo>
                <a:lnTo>
                  <a:pt x="3640" y="296"/>
                </a:lnTo>
                <a:lnTo>
                  <a:pt x="3640" y="296"/>
                </a:lnTo>
                <a:lnTo>
                  <a:pt x="3396" y="240"/>
                </a:lnTo>
                <a:lnTo>
                  <a:pt x="3160" y="192"/>
                </a:lnTo>
                <a:lnTo>
                  <a:pt x="2934" y="148"/>
                </a:lnTo>
                <a:lnTo>
                  <a:pt x="2718" y="112"/>
                </a:lnTo>
                <a:lnTo>
                  <a:pt x="2512" y="82"/>
                </a:lnTo>
                <a:lnTo>
                  <a:pt x="2314" y="56"/>
                </a:lnTo>
                <a:lnTo>
                  <a:pt x="2126" y="36"/>
                </a:lnTo>
                <a:lnTo>
                  <a:pt x="1948" y="20"/>
                </a:lnTo>
                <a:lnTo>
                  <a:pt x="1776" y="10"/>
                </a:lnTo>
                <a:lnTo>
                  <a:pt x="1616" y="2"/>
                </a:lnTo>
                <a:lnTo>
                  <a:pt x="1462" y="0"/>
                </a:lnTo>
                <a:lnTo>
                  <a:pt x="1318" y="0"/>
                </a:lnTo>
                <a:lnTo>
                  <a:pt x="1182" y="4"/>
                </a:lnTo>
                <a:lnTo>
                  <a:pt x="1054" y="10"/>
                </a:lnTo>
                <a:lnTo>
                  <a:pt x="934" y="20"/>
                </a:lnTo>
                <a:lnTo>
                  <a:pt x="822" y="30"/>
                </a:lnTo>
                <a:lnTo>
                  <a:pt x="716" y="44"/>
                </a:lnTo>
                <a:lnTo>
                  <a:pt x="620" y="58"/>
                </a:lnTo>
                <a:lnTo>
                  <a:pt x="530" y="74"/>
                </a:lnTo>
                <a:lnTo>
                  <a:pt x="450" y="92"/>
                </a:lnTo>
                <a:lnTo>
                  <a:pt x="374" y="108"/>
                </a:lnTo>
                <a:lnTo>
                  <a:pt x="308" y="126"/>
                </a:lnTo>
                <a:lnTo>
                  <a:pt x="248" y="144"/>
                </a:lnTo>
                <a:lnTo>
                  <a:pt x="194" y="160"/>
                </a:lnTo>
                <a:lnTo>
                  <a:pt x="148" y="176"/>
                </a:lnTo>
                <a:lnTo>
                  <a:pt x="108" y="192"/>
                </a:lnTo>
                <a:lnTo>
                  <a:pt x="48" y="216"/>
                </a:lnTo>
                <a:lnTo>
                  <a:pt x="12" y="234"/>
                </a:lnTo>
                <a:lnTo>
                  <a:pt x="0" y="240"/>
                </a:lnTo>
                <a:lnTo>
                  <a:pt x="0" y="1192"/>
                </a:lnTo>
                <a:lnTo>
                  <a:pt x="8192" y="1192"/>
                </a:lnTo>
                <a:lnTo>
                  <a:pt x="8192" y="1192"/>
                </a:lnTo>
                <a:lnTo>
                  <a:pt x="8196" y="1186"/>
                </a:lnTo>
                <a:lnTo>
                  <a:pt x="8196" y="1186"/>
                </a:lnTo>
                <a:lnTo>
                  <a:pt x="8196" y="510"/>
                </a:lnTo>
                <a:lnTo>
                  <a:pt x="8196" y="510"/>
                </a:lnTo>
                <a:lnTo>
                  <a:pt x="8192" y="512"/>
                </a:lnTo>
                <a:lnTo>
                  <a:pt x="8192" y="512"/>
                </a:lnTo>
                <a:close/>
              </a:path>
            </a:pathLst>
          </a:custGeom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32" y="2463560"/>
            <a:ext cx="7772400" cy="1524000"/>
          </a:xfrm>
        </p:spPr>
        <p:txBody>
          <a:bodyPr anchor="t">
            <a:normAutofit/>
          </a:bodyPr>
          <a:lstStyle>
            <a:lvl1pPr algn="ctr">
              <a:defRPr sz="4400" b="0" cap="none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7365" y="1437448"/>
            <a:ext cx="6417734" cy="939801"/>
          </a:xfrm>
        </p:spPr>
        <p:txBody>
          <a:bodyPr anchor="b">
            <a:normAutofit/>
          </a:bodyPr>
          <a:lstStyle>
            <a:lvl1pPr marL="0" indent="0" algn="ctr">
              <a:buNone/>
              <a:defRPr sz="200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76655" y="2679192"/>
            <a:ext cx="3822192" cy="34472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679192"/>
            <a:ext cx="3822192" cy="34472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678114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7332" y="3429000"/>
            <a:ext cx="3820055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8200" y="2678113"/>
            <a:ext cx="3822192" cy="639762"/>
          </a:xfrm>
        </p:spPr>
        <p:txBody>
          <a:bodyPr anchor="ctr"/>
          <a:lstStyle>
            <a:lvl1pPr marL="0" indent="0" algn="ctr">
              <a:buNone/>
              <a:defRPr sz="2400" b="0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3429000"/>
            <a:ext cx="3822192" cy="2697163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29874"/>
            <a:chOff x="-3905251" y="4294188"/>
            <a:chExt cx="13027839" cy="1892300"/>
          </a:xfrm>
        </p:grpSpPr>
        <p:sp>
          <p:nvSpPr>
            <p:cNvPr id="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1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1426464"/>
          </a:xfrm>
          <a:prstGeom prst="roundRect">
            <a:avLst>
              <a:gd name="adj" fmla="val 7136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3581400"/>
            <a:ext cx="3352800" cy="19050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grpSp>
        <p:nvGrpSpPr>
          <p:cNvPr id="2" name="Group 23"/>
          <p:cNvGrpSpPr>
            <a:grpSpLocks noChangeAspect="1"/>
          </p:cNvGrpSpPr>
          <p:nvPr/>
        </p:nvGrpSpPr>
        <p:grpSpPr bwMode="hidden">
          <a:xfrm>
            <a:off x="211665" y="714191"/>
            <a:ext cx="8723376" cy="1331580"/>
            <a:chOff x="-3905250" y="4294188"/>
            <a:chExt cx="13011150" cy="1892300"/>
          </a:xfrm>
        </p:grpSpPr>
        <p:sp>
          <p:nvSpPr>
            <p:cNvPr id="25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29" name="Freeform 28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914400" y="2286000"/>
            <a:ext cx="3352800" cy="1252728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2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51962" y="1828800"/>
            <a:ext cx="3904076" cy="3810000"/>
          </a:xfrm>
        </p:spPr>
        <p:txBody>
          <a:bodyPr anchor="ctr"/>
          <a:lstStyle>
            <a:lvl1pPr>
              <a:buClr>
                <a:schemeClr val="bg1"/>
              </a:buClr>
              <a:defRPr sz="2200">
                <a:solidFill>
                  <a:schemeClr val="tx2"/>
                </a:solidFill>
              </a:defRPr>
            </a:lvl1pPr>
            <a:lvl2pPr>
              <a:buClr>
                <a:schemeClr val="bg1"/>
              </a:buClr>
              <a:defRPr sz="2000">
                <a:solidFill>
                  <a:schemeClr val="tx2"/>
                </a:solidFill>
              </a:defRPr>
            </a:lvl2pPr>
            <a:lvl3pPr>
              <a:buClr>
                <a:schemeClr val="bg1"/>
              </a:buClr>
              <a:defRPr sz="1800">
                <a:solidFill>
                  <a:schemeClr val="tx2"/>
                </a:solidFill>
              </a:defRPr>
            </a:lvl3pPr>
            <a:lvl4pPr>
              <a:buClr>
                <a:schemeClr val="bg1"/>
              </a:buClr>
              <a:defRPr sz="1600">
                <a:solidFill>
                  <a:schemeClr val="tx2"/>
                </a:solidFill>
              </a:defRPr>
            </a:lvl4pPr>
            <a:lvl5pPr>
              <a:buClr>
                <a:schemeClr val="bg1"/>
              </a:buClr>
              <a:defRPr sz="1600">
                <a:solidFill>
                  <a:schemeClr val="tx2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ounded Rectangle 14"/>
          <p:cNvSpPr/>
          <p:nvPr/>
        </p:nvSpPr>
        <p:spPr>
          <a:xfrm>
            <a:off x="228600" y="228600"/>
            <a:ext cx="8695944" cy="6035040"/>
          </a:xfrm>
          <a:prstGeom prst="roundRect">
            <a:avLst>
              <a:gd name="adj" fmla="val 127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 bwMode="hidden">
          <a:xfrm>
            <a:off x="211665" y="5353963"/>
            <a:ext cx="8723376" cy="1331580"/>
            <a:chOff x="-3905250" y="4294188"/>
            <a:chExt cx="13011150" cy="1892300"/>
          </a:xfrm>
        </p:grpSpPr>
        <p:sp>
          <p:nvSpPr>
            <p:cNvPr id="10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14" name="Freeform 10"/>
            <p:cNvSpPr>
              <a:spLocks/>
            </p:cNvSpPr>
            <p:nvPr/>
          </p:nvSpPr>
          <p:spPr bwMode="hidden">
            <a:xfrm>
              <a:off x="-3905250" y="4294188"/>
              <a:ext cx="13011150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155" y="338667"/>
            <a:ext cx="3812645" cy="2429934"/>
          </a:xfrm>
        </p:spPr>
        <p:txBody>
          <a:bodyPr anchor="b">
            <a:normAutofit/>
          </a:bodyPr>
          <a:lstStyle>
            <a:lvl1pPr algn="l"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333" y="2785533"/>
            <a:ext cx="3818467" cy="2421467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371600"/>
            <a:ext cx="3566160" cy="2926080"/>
          </a:xfrm>
          <a:prstGeom prst="roundRect">
            <a:avLst>
              <a:gd name="adj" fmla="val 3924"/>
            </a:avLst>
          </a:prstGeom>
          <a:solidFill>
            <a:schemeClr val="accent1"/>
          </a:solidFill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 fov="600000">
              <a:rot lat="240000" lon="19799999" rev="0"/>
            </a:camera>
            <a:lightRig rig="threePt" dir="t">
              <a:rot lat="0" lon="0" rev="2700000"/>
            </a:lightRig>
          </a:scene3d>
          <a:sp3d>
            <a:bevelT w="44450" h="31750"/>
          </a:sp3d>
        </p:spPr>
        <p:txBody>
          <a:bodyPr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dirty="0" smtClean="0"/>
              <a:t>アイコンをクリックして図を追加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3"/>
          <p:cNvSpPr/>
          <p:nvPr/>
        </p:nvSpPr>
        <p:spPr>
          <a:xfrm>
            <a:off x="228600" y="228600"/>
            <a:ext cx="8695944" cy="2468880"/>
          </a:xfrm>
          <a:prstGeom prst="roundRect">
            <a:avLst>
              <a:gd name="adj" fmla="val 3362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" name="Group 15"/>
          <p:cNvGrpSpPr>
            <a:grpSpLocks noChangeAspect="1"/>
          </p:cNvGrpSpPr>
          <p:nvPr/>
        </p:nvGrpSpPr>
        <p:grpSpPr bwMode="hidden">
          <a:xfrm>
            <a:off x="211665" y="1679429"/>
            <a:ext cx="8723376" cy="1329874"/>
            <a:chOff x="-3905251" y="4294188"/>
            <a:chExt cx="13027839" cy="1892300"/>
          </a:xfrm>
        </p:grpSpPr>
        <p:sp>
          <p:nvSpPr>
            <p:cNvPr id="17" name="Freeform 14"/>
            <p:cNvSpPr>
              <a:spLocks/>
            </p:cNvSpPr>
            <p:nvPr/>
          </p:nvSpPr>
          <p:spPr bwMode="hidden">
            <a:xfrm>
              <a:off x="4810125" y="4500563"/>
              <a:ext cx="4295775" cy="1016000"/>
            </a:xfrm>
            <a:custGeom>
              <a:avLst/>
              <a:gdLst/>
              <a:ahLst/>
              <a:cxnLst>
                <a:cxn ang="0">
                  <a:pos x="2700" y="0"/>
                </a:cxn>
                <a:cxn ang="0">
                  <a:pos x="2700" y="0"/>
                </a:cxn>
                <a:cxn ang="0">
                  <a:pos x="2586" y="18"/>
                </a:cxn>
                <a:cxn ang="0">
                  <a:pos x="2470" y="38"/>
                </a:cxn>
                <a:cxn ang="0">
                  <a:pos x="2352" y="60"/>
                </a:cxn>
                <a:cxn ang="0">
                  <a:pos x="2230" y="82"/>
                </a:cxn>
                <a:cxn ang="0">
                  <a:pos x="2106" y="108"/>
                </a:cxn>
                <a:cxn ang="0">
                  <a:pos x="1978" y="134"/>
                </a:cxn>
                <a:cxn ang="0">
                  <a:pos x="1848" y="164"/>
                </a:cxn>
                <a:cxn ang="0">
                  <a:pos x="1714" y="194"/>
                </a:cxn>
                <a:cxn ang="0">
                  <a:pos x="1714" y="194"/>
                </a:cxn>
                <a:cxn ang="0">
                  <a:pos x="1472" y="252"/>
                </a:cxn>
                <a:cxn ang="0">
                  <a:pos x="1236" y="304"/>
                </a:cxn>
                <a:cxn ang="0">
                  <a:pos x="1010" y="352"/>
                </a:cxn>
                <a:cxn ang="0">
                  <a:pos x="792" y="398"/>
                </a:cxn>
                <a:cxn ang="0">
                  <a:pos x="584" y="438"/>
                </a:cxn>
                <a:cxn ang="0">
                  <a:pos x="382" y="474"/>
                </a:cxn>
                <a:cxn ang="0">
                  <a:pos x="188" y="508"/>
                </a:cxn>
                <a:cxn ang="0">
                  <a:pos x="0" y="538"/>
                </a:cxn>
                <a:cxn ang="0">
                  <a:pos x="0" y="538"/>
                </a:cxn>
                <a:cxn ang="0">
                  <a:pos x="130" y="556"/>
                </a:cxn>
                <a:cxn ang="0">
                  <a:pos x="254" y="572"/>
                </a:cxn>
                <a:cxn ang="0">
                  <a:pos x="374" y="586"/>
                </a:cxn>
                <a:cxn ang="0">
                  <a:pos x="492" y="598"/>
                </a:cxn>
                <a:cxn ang="0">
                  <a:pos x="606" y="610"/>
                </a:cxn>
                <a:cxn ang="0">
                  <a:pos x="716" y="618"/>
                </a:cxn>
                <a:cxn ang="0">
                  <a:pos x="822" y="626"/>
                </a:cxn>
                <a:cxn ang="0">
                  <a:pos x="926" y="632"/>
                </a:cxn>
                <a:cxn ang="0">
                  <a:pos x="1028" y="636"/>
                </a:cxn>
                <a:cxn ang="0">
                  <a:pos x="1126" y="638"/>
                </a:cxn>
                <a:cxn ang="0">
                  <a:pos x="1220" y="640"/>
                </a:cxn>
                <a:cxn ang="0">
                  <a:pos x="1312" y="640"/>
                </a:cxn>
                <a:cxn ang="0">
                  <a:pos x="1402" y="638"/>
                </a:cxn>
                <a:cxn ang="0">
                  <a:pos x="1490" y="636"/>
                </a:cxn>
                <a:cxn ang="0">
                  <a:pos x="1574" y="632"/>
                </a:cxn>
                <a:cxn ang="0">
                  <a:pos x="1656" y="626"/>
                </a:cxn>
                <a:cxn ang="0">
                  <a:pos x="1734" y="620"/>
                </a:cxn>
                <a:cxn ang="0">
                  <a:pos x="1812" y="612"/>
                </a:cxn>
                <a:cxn ang="0">
                  <a:pos x="1886" y="602"/>
                </a:cxn>
                <a:cxn ang="0">
                  <a:pos x="1960" y="592"/>
                </a:cxn>
                <a:cxn ang="0">
                  <a:pos x="2030" y="580"/>
                </a:cxn>
                <a:cxn ang="0">
                  <a:pos x="2100" y="568"/>
                </a:cxn>
                <a:cxn ang="0">
                  <a:pos x="2166" y="554"/>
                </a:cxn>
                <a:cxn ang="0">
                  <a:pos x="2232" y="540"/>
                </a:cxn>
                <a:cxn ang="0">
                  <a:pos x="2296" y="524"/>
                </a:cxn>
                <a:cxn ang="0">
                  <a:pos x="2358" y="508"/>
                </a:cxn>
                <a:cxn ang="0">
                  <a:pos x="2418" y="490"/>
                </a:cxn>
                <a:cxn ang="0">
                  <a:pos x="2478" y="472"/>
                </a:cxn>
                <a:cxn ang="0">
                  <a:pos x="2592" y="432"/>
                </a:cxn>
                <a:cxn ang="0">
                  <a:pos x="2702" y="390"/>
                </a:cxn>
                <a:cxn ang="0">
                  <a:pos x="2702" y="390"/>
                </a:cxn>
                <a:cxn ang="0">
                  <a:pos x="2706" y="388"/>
                </a:cxn>
                <a:cxn ang="0">
                  <a:pos x="2706" y="388"/>
                </a:cxn>
                <a:cxn ang="0">
                  <a:pos x="2706" y="0"/>
                </a:cxn>
                <a:cxn ang="0">
                  <a:pos x="2706" y="0"/>
                </a:cxn>
                <a:cxn ang="0">
                  <a:pos x="2700" y="0"/>
                </a:cxn>
                <a:cxn ang="0">
                  <a:pos x="2700" y="0"/>
                </a:cxn>
              </a:cxnLst>
              <a:rect l="0" t="0" r="r" b="b"/>
              <a:pathLst>
                <a:path w="2706" h="640">
                  <a:moveTo>
                    <a:pt x="2700" y="0"/>
                  </a:moveTo>
                  <a:lnTo>
                    <a:pt x="2700" y="0"/>
                  </a:lnTo>
                  <a:lnTo>
                    <a:pt x="2586" y="18"/>
                  </a:lnTo>
                  <a:lnTo>
                    <a:pt x="2470" y="38"/>
                  </a:lnTo>
                  <a:lnTo>
                    <a:pt x="2352" y="60"/>
                  </a:lnTo>
                  <a:lnTo>
                    <a:pt x="2230" y="82"/>
                  </a:lnTo>
                  <a:lnTo>
                    <a:pt x="2106" y="108"/>
                  </a:lnTo>
                  <a:lnTo>
                    <a:pt x="1978" y="134"/>
                  </a:lnTo>
                  <a:lnTo>
                    <a:pt x="1848" y="164"/>
                  </a:lnTo>
                  <a:lnTo>
                    <a:pt x="1714" y="194"/>
                  </a:lnTo>
                  <a:lnTo>
                    <a:pt x="1714" y="194"/>
                  </a:lnTo>
                  <a:lnTo>
                    <a:pt x="1472" y="252"/>
                  </a:lnTo>
                  <a:lnTo>
                    <a:pt x="1236" y="304"/>
                  </a:lnTo>
                  <a:lnTo>
                    <a:pt x="1010" y="352"/>
                  </a:lnTo>
                  <a:lnTo>
                    <a:pt x="792" y="398"/>
                  </a:lnTo>
                  <a:lnTo>
                    <a:pt x="584" y="438"/>
                  </a:lnTo>
                  <a:lnTo>
                    <a:pt x="382" y="474"/>
                  </a:lnTo>
                  <a:lnTo>
                    <a:pt x="188" y="508"/>
                  </a:lnTo>
                  <a:lnTo>
                    <a:pt x="0" y="538"/>
                  </a:lnTo>
                  <a:lnTo>
                    <a:pt x="0" y="538"/>
                  </a:lnTo>
                  <a:lnTo>
                    <a:pt x="130" y="556"/>
                  </a:lnTo>
                  <a:lnTo>
                    <a:pt x="254" y="572"/>
                  </a:lnTo>
                  <a:lnTo>
                    <a:pt x="374" y="586"/>
                  </a:lnTo>
                  <a:lnTo>
                    <a:pt x="492" y="598"/>
                  </a:lnTo>
                  <a:lnTo>
                    <a:pt x="606" y="610"/>
                  </a:lnTo>
                  <a:lnTo>
                    <a:pt x="716" y="618"/>
                  </a:lnTo>
                  <a:lnTo>
                    <a:pt x="822" y="626"/>
                  </a:lnTo>
                  <a:lnTo>
                    <a:pt x="926" y="632"/>
                  </a:lnTo>
                  <a:lnTo>
                    <a:pt x="1028" y="636"/>
                  </a:lnTo>
                  <a:lnTo>
                    <a:pt x="1126" y="638"/>
                  </a:lnTo>
                  <a:lnTo>
                    <a:pt x="1220" y="640"/>
                  </a:lnTo>
                  <a:lnTo>
                    <a:pt x="1312" y="640"/>
                  </a:lnTo>
                  <a:lnTo>
                    <a:pt x="1402" y="638"/>
                  </a:lnTo>
                  <a:lnTo>
                    <a:pt x="1490" y="636"/>
                  </a:lnTo>
                  <a:lnTo>
                    <a:pt x="1574" y="632"/>
                  </a:lnTo>
                  <a:lnTo>
                    <a:pt x="1656" y="626"/>
                  </a:lnTo>
                  <a:lnTo>
                    <a:pt x="1734" y="620"/>
                  </a:lnTo>
                  <a:lnTo>
                    <a:pt x="1812" y="612"/>
                  </a:lnTo>
                  <a:lnTo>
                    <a:pt x="1886" y="602"/>
                  </a:lnTo>
                  <a:lnTo>
                    <a:pt x="1960" y="592"/>
                  </a:lnTo>
                  <a:lnTo>
                    <a:pt x="2030" y="580"/>
                  </a:lnTo>
                  <a:lnTo>
                    <a:pt x="2100" y="568"/>
                  </a:lnTo>
                  <a:lnTo>
                    <a:pt x="2166" y="554"/>
                  </a:lnTo>
                  <a:lnTo>
                    <a:pt x="2232" y="540"/>
                  </a:lnTo>
                  <a:lnTo>
                    <a:pt x="2296" y="524"/>
                  </a:lnTo>
                  <a:lnTo>
                    <a:pt x="2358" y="508"/>
                  </a:lnTo>
                  <a:lnTo>
                    <a:pt x="2418" y="490"/>
                  </a:lnTo>
                  <a:lnTo>
                    <a:pt x="2478" y="472"/>
                  </a:lnTo>
                  <a:lnTo>
                    <a:pt x="2592" y="432"/>
                  </a:lnTo>
                  <a:lnTo>
                    <a:pt x="2702" y="390"/>
                  </a:lnTo>
                  <a:lnTo>
                    <a:pt x="2702" y="390"/>
                  </a:lnTo>
                  <a:lnTo>
                    <a:pt x="2706" y="388"/>
                  </a:lnTo>
                  <a:lnTo>
                    <a:pt x="2706" y="388"/>
                  </a:lnTo>
                  <a:lnTo>
                    <a:pt x="2706" y="0"/>
                  </a:lnTo>
                  <a:lnTo>
                    <a:pt x="2706" y="0"/>
                  </a:lnTo>
                  <a:lnTo>
                    <a:pt x="2700" y="0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chemeClr val="bg2">
                <a:alpha val="29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hidden">
            <a:xfrm>
              <a:off x="-309563" y="4318000"/>
              <a:ext cx="8280401" cy="1209675"/>
            </a:xfrm>
            <a:custGeom>
              <a:avLst/>
              <a:gdLst/>
              <a:ahLst/>
              <a:cxnLst>
                <a:cxn ang="0">
                  <a:pos x="5216" y="714"/>
                </a:cxn>
                <a:cxn ang="0">
                  <a:pos x="4984" y="686"/>
                </a:cxn>
                <a:cxn ang="0">
                  <a:pos x="4478" y="610"/>
                </a:cxn>
                <a:cxn ang="0">
                  <a:pos x="3914" y="508"/>
                </a:cxn>
                <a:cxn ang="0">
                  <a:pos x="3286" y="374"/>
                </a:cxn>
                <a:cxn ang="0">
                  <a:pos x="2946" y="296"/>
                </a:cxn>
                <a:cxn ang="0">
                  <a:pos x="2682" y="236"/>
                </a:cxn>
                <a:cxn ang="0">
                  <a:pos x="2430" y="184"/>
                </a:cxn>
                <a:cxn ang="0">
                  <a:pos x="2190" y="140"/>
                </a:cxn>
                <a:cxn ang="0">
                  <a:pos x="1960" y="102"/>
                </a:cxn>
                <a:cxn ang="0">
                  <a:pos x="1740" y="72"/>
                </a:cxn>
                <a:cxn ang="0">
                  <a:pos x="1334" y="28"/>
                </a:cxn>
                <a:cxn ang="0">
                  <a:pos x="970" y="4"/>
                </a:cxn>
                <a:cxn ang="0">
                  <a:pos x="644" y="0"/>
                </a:cxn>
                <a:cxn ang="0">
                  <a:pos x="358" y="10"/>
                </a:cxn>
                <a:cxn ang="0">
                  <a:pos x="110" y="32"/>
                </a:cxn>
                <a:cxn ang="0">
                  <a:pos x="0" y="48"/>
                </a:cxn>
                <a:cxn ang="0">
                  <a:pos x="314" y="86"/>
                </a:cxn>
                <a:cxn ang="0">
                  <a:pos x="652" y="140"/>
                </a:cxn>
                <a:cxn ang="0">
                  <a:pos x="1014" y="210"/>
                </a:cxn>
                <a:cxn ang="0">
                  <a:pos x="1402" y="296"/>
                </a:cxn>
                <a:cxn ang="0">
                  <a:pos x="1756" y="378"/>
                </a:cxn>
                <a:cxn ang="0">
                  <a:pos x="2408" y="516"/>
                </a:cxn>
                <a:cxn ang="0">
                  <a:pos x="2708" y="572"/>
                </a:cxn>
                <a:cxn ang="0">
                  <a:pos x="2992" y="620"/>
                </a:cxn>
                <a:cxn ang="0">
                  <a:pos x="3260" y="662"/>
                </a:cxn>
                <a:cxn ang="0">
                  <a:pos x="3512" y="694"/>
                </a:cxn>
                <a:cxn ang="0">
                  <a:pos x="3750" y="722"/>
                </a:cxn>
                <a:cxn ang="0">
                  <a:pos x="3974" y="740"/>
                </a:cxn>
                <a:cxn ang="0">
                  <a:pos x="4184" y="754"/>
                </a:cxn>
                <a:cxn ang="0">
                  <a:pos x="4384" y="762"/>
                </a:cxn>
                <a:cxn ang="0">
                  <a:pos x="4570" y="762"/>
                </a:cxn>
                <a:cxn ang="0">
                  <a:pos x="4746" y="758"/>
                </a:cxn>
                <a:cxn ang="0">
                  <a:pos x="4912" y="748"/>
                </a:cxn>
                <a:cxn ang="0">
                  <a:pos x="5068" y="732"/>
                </a:cxn>
                <a:cxn ang="0">
                  <a:pos x="5216" y="714"/>
                </a:cxn>
              </a:cxnLst>
              <a:rect l="0" t="0" r="r" b="b"/>
              <a:pathLst>
                <a:path w="5216" h="762">
                  <a:moveTo>
                    <a:pt x="5216" y="714"/>
                  </a:moveTo>
                  <a:lnTo>
                    <a:pt x="5216" y="714"/>
                  </a:lnTo>
                  <a:lnTo>
                    <a:pt x="5102" y="700"/>
                  </a:lnTo>
                  <a:lnTo>
                    <a:pt x="4984" y="686"/>
                  </a:lnTo>
                  <a:lnTo>
                    <a:pt x="4738" y="652"/>
                  </a:lnTo>
                  <a:lnTo>
                    <a:pt x="4478" y="610"/>
                  </a:lnTo>
                  <a:lnTo>
                    <a:pt x="4204" y="564"/>
                  </a:lnTo>
                  <a:lnTo>
                    <a:pt x="3914" y="508"/>
                  </a:lnTo>
                  <a:lnTo>
                    <a:pt x="3608" y="446"/>
                  </a:lnTo>
                  <a:lnTo>
                    <a:pt x="3286" y="374"/>
                  </a:lnTo>
                  <a:lnTo>
                    <a:pt x="2946" y="296"/>
                  </a:lnTo>
                  <a:lnTo>
                    <a:pt x="2946" y="296"/>
                  </a:lnTo>
                  <a:lnTo>
                    <a:pt x="2812" y="266"/>
                  </a:lnTo>
                  <a:lnTo>
                    <a:pt x="2682" y="236"/>
                  </a:lnTo>
                  <a:lnTo>
                    <a:pt x="2556" y="210"/>
                  </a:lnTo>
                  <a:lnTo>
                    <a:pt x="2430" y="184"/>
                  </a:lnTo>
                  <a:lnTo>
                    <a:pt x="2308" y="162"/>
                  </a:lnTo>
                  <a:lnTo>
                    <a:pt x="2190" y="140"/>
                  </a:lnTo>
                  <a:lnTo>
                    <a:pt x="2074" y="120"/>
                  </a:lnTo>
                  <a:lnTo>
                    <a:pt x="1960" y="102"/>
                  </a:lnTo>
                  <a:lnTo>
                    <a:pt x="1850" y="86"/>
                  </a:lnTo>
                  <a:lnTo>
                    <a:pt x="1740" y="72"/>
                  </a:lnTo>
                  <a:lnTo>
                    <a:pt x="1532" y="46"/>
                  </a:lnTo>
                  <a:lnTo>
                    <a:pt x="1334" y="28"/>
                  </a:lnTo>
                  <a:lnTo>
                    <a:pt x="1148" y="14"/>
                  </a:lnTo>
                  <a:lnTo>
                    <a:pt x="970" y="4"/>
                  </a:lnTo>
                  <a:lnTo>
                    <a:pt x="802" y="0"/>
                  </a:lnTo>
                  <a:lnTo>
                    <a:pt x="644" y="0"/>
                  </a:lnTo>
                  <a:lnTo>
                    <a:pt x="496" y="4"/>
                  </a:lnTo>
                  <a:lnTo>
                    <a:pt x="358" y="10"/>
                  </a:lnTo>
                  <a:lnTo>
                    <a:pt x="230" y="20"/>
                  </a:lnTo>
                  <a:lnTo>
                    <a:pt x="110" y="32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154" y="66"/>
                  </a:lnTo>
                  <a:lnTo>
                    <a:pt x="314" y="86"/>
                  </a:lnTo>
                  <a:lnTo>
                    <a:pt x="480" y="112"/>
                  </a:lnTo>
                  <a:lnTo>
                    <a:pt x="652" y="140"/>
                  </a:lnTo>
                  <a:lnTo>
                    <a:pt x="830" y="174"/>
                  </a:lnTo>
                  <a:lnTo>
                    <a:pt x="1014" y="210"/>
                  </a:lnTo>
                  <a:lnTo>
                    <a:pt x="1206" y="250"/>
                  </a:lnTo>
                  <a:lnTo>
                    <a:pt x="1402" y="296"/>
                  </a:lnTo>
                  <a:lnTo>
                    <a:pt x="1402" y="296"/>
                  </a:lnTo>
                  <a:lnTo>
                    <a:pt x="1756" y="378"/>
                  </a:lnTo>
                  <a:lnTo>
                    <a:pt x="2092" y="450"/>
                  </a:lnTo>
                  <a:lnTo>
                    <a:pt x="2408" y="516"/>
                  </a:lnTo>
                  <a:lnTo>
                    <a:pt x="2562" y="544"/>
                  </a:lnTo>
                  <a:lnTo>
                    <a:pt x="2708" y="572"/>
                  </a:lnTo>
                  <a:lnTo>
                    <a:pt x="2852" y="598"/>
                  </a:lnTo>
                  <a:lnTo>
                    <a:pt x="2992" y="620"/>
                  </a:lnTo>
                  <a:lnTo>
                    <a:pt x="3128" y="642"/>
                  </a:lnTo>
                  <a:lnTo>
                    <a:pt x="3260" y="662"/>
                  </a:lnTo>
                  <a:lnTo>
                    <a:pt x="3388" y="678"/>
                  </a:lnTo>
                  <a:lnTo>
                    <a:pt x="3512" y="694"/>
                  </a:lnTo>
                  <a:lnTo>
                    <a:pt x="3632" y="708"/>
                  </a:lnTo>
                  <a:lnTo>
                    <a:pt x="3750" y="722"/>
                  </a:lnTo>
                  <a:lnTo>
                    <a:pt x="3864" y="732"/>
                  </a:lnTo>
                  <a:lnTo>
                    <a:pt x="3974" y="740"/>
                  </a:lnTo>
                  <a:lnTo>
                    <a:pt x="4080" y="748"/>
                  </a:lnTo>
                  <a:lnTo>
                    <a:pt x="4184" y="754"/>
                  </a:lnTo>
                  <a:lnTo>
                    <a:pt x="4286" y="758"/>
                  </a:lnTo>
                  <a:lnTo>
                    <a:pt x="4384" y="762"/>
                  </a:lnTo>
                  <a:lnTo>
                    <a:pt x="4478" y="762"/>
                  </a:lnTo>
                  <a:lnTo>
                    <a:pt x="4570" y="762"/>
                  </a:lnTo>
                  <a:lnTo>
                    <a:pt x="4660" y="760"/>
                  </a:lnTo>
                  <a:lnTo>
                    <a:pt x="4746" y="758"/>
                  </a:lnTo>
                  <a:lnTo>
                    <a:pt x="4830" y="754"/>
                  </a:lnTo>
                  <a:lnTo>
                    <a:pt x="4912" y="748"/>
                  </a:lnTo>
                  <a:lnTo>
                    <a:pt x="4992" y="740"/>
                  </a:lnTo>
                  <a:lnTo>
                    <a:pt x="5068" y="732"/>
                  </a:lnTo>
                  <a:lnTo>
                    <a:pt x="5144" y="724"/>
                  </a:lnTo>
                  <a:lnTo>
                    <a:pt x="5216" y="714"/>
                  </a:lnTo>
                  <a:lnTo>
                    <a:pt x="5216" y="714"/>
                  </a:lnTo>
                  <a:close/>
                </a:path>
              </a:pathLst>
            </a:custGeom>
            <a:solidFill>
              <a:schemeClr val="bg2">
                <a:alpha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22"/>
            <p:cNvSpPr>
              <a:spLocks/>
            </p:cNvSpPr>
            <p:nvPr/>
          </p:nvSpPr>
          <p:spPr bwMode="hidden">
            <a:xfrm>
              <a:off x="3175" y="4335463"/>
              <a:ext cx="8166100" cy="1101725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0" y="70"/>
                </a:cxn>
                <a:cxn ang="0">
                  <a:pos x="18" y="66"/>
                </a:cxn>
                <a:cxn ang="0">
                  <a:pos x="72" y="56"/>
                </a:cxn>
                <a:cxn ang="0">
                  <a:pos x="164" y="42"/>
                </a:cxn>
                <a:cxn ang="0">
                  <a:pos x="224" y="34"/>
                </a:cxn>
                <a:cxn ang="0">
                  <a:pos x="294" y="26"/>
                </a:cxn>
                <a:cxn ang="0">
                  <a:pos x="372" y="20"/>
                </a:cxn>
                <a:cxn ang="0">
                  <a:pos x="462" y="14"/>
                </a:cxn>
                <a:cxn ang="0">
                  <a:pos x="560" y="8"/>
                </a:cxn>
                <a:cxn ang="0">
                  <a:pos x="670" y="4"/>
                </a:cxn>
                <a:cxn ang="0">
                  <a:pos x="790" y="2"/>
                </a:cxn>
                <a:cxn ang="0">
                  <a:pos x="920" y="0"/>
                </a:cxn>
                <a:cxn ang="0">
                  <a:pos x="1060" y="2"/>
                </a:cxn>
                <a:cxn ang="0">
                  <a:pos x="1210" y="6"/>
                </a:cxn>
                <a:cxn ang="0">
                  <a:pos x="1372" y="14"/>
                </a:cxn>
                <a:cxn ang="0">
                  <a:pos x="1544" y="24"/>
                </a:cxn>
                <a:cxn ang="0">
                  <a:pos x="1726" y="40"/>
                </a:cxn>
                <a:cxn ang="0">
                  <a:pos x="1920" y="58"/>
                </a:cxn>
                <a:cxn ang="0">
                  <a:pos x="2126" y="80"/>
                </a:cxn>
                <a:cxn ang="0">
                  <a:pos x="2342" y="106"/>
                </a:cxn>
                <a:cxn ang="0">
                  <a:pos x="2570" y="138"/>
                </a:cxn>
                <a:cxn ang="0">
                  <a:pos x="2808" y="174"/>
                </a:cxn>
                <a:cxn ang="0">
                  <a:pos x="3058" y="216"/>
                </a:cxn>
                <a:cxn ang="0">
                  <a:pos x="3320" y="266"/>
                </a:cxn>
                <a:cxn ang="0">
                  <a:pos x="3594" y="320"/>
                </a:cxn>
                <a:cxn ang="0">
                  <a:pos x="3880" y="380"/>
                </a:cxn>
                <a:cxn ang="0">
                  <a:pos x="4178" y="448"/>
                </a:cxn>
                <a:cxn ang="0">
                  <a:pos x="4488" y="522"/>
                </a:cxn>
                <a:cxn ang="0">
                  <a:pos x="4810" y="604"/>
                </a:cxn>
                <a:cxn ang="0">
                  <a:pos x="5144" y="694"/>
                </a:cxn>
              </a:cxnLst>
              <a:rect l="0" t="0" r="r" b="b"/>
              <a:pathLst>
                <a:path w="5144" h="694">
                  <a:moveTo>
                    <a:pt x="0" y="70"/>
                  </a:moveTo>
                  <a:lnTo>
                    <a:pt x="0" y="70"/>
                  </a:lnTo>
                  <a:lnTo>
                    <a:pt x="18" y="66"/>
                  </a:lnTo>
                  <a:lnTo>
                    <a:pt x="72" y="56"/>
                  </a:lnTo>
                  <a:lnTo>
                    <a:pt x="164" y="42"/>
                  </a:lnTo>
                  <a:lnTo>
                    <a:pt x="224" y="34"/>
                  </a:lnTo>
                  <a:lnTo>
                    <a:pt x="294" y="26"/>
                  </a:lnTo>
                  <a:lnTo>
                    <a:pt x="372" y="20"/>
                  </a:lnTo>
                  <a:lnTo>
                    <a:pt x="462" y="14"/>
                  </a:lnTo>
                  <a:lnTo>
                    <a:pt x="560" y="8"/>
                  </a:lnTo>
                  <a:lnTo>
                    <a:pt x="670" y="4"/>
                  </a:lnTo>
                  <a:lnTo>
                    <a:pt x="790" y="2"/>
                  </a:lnTo>
                  <a:lnTo>
                    <a:pt x="920" y="0"/>
                  </a:lnTo>
                  <a:lnTo>
                    <a:pt x="1060" y="2"/>
                  </a:lnTo>
                  <a:lnTo>
                    <a:pt x="1210" y="6"/>
                  </a:lnTo>
                  <a:lnTo>
                    <a:pt x="1372" y="14"/>
                  </a:lnTo>
                  <a:lnTo>
                    <a:pt x="1544" y="24"/>
                  </a:lnTo>
                  <a:lnTo>
                    <a:pt x="1726" y="40"/>
                  </a:lnTo>
                  <a:lnTo>
                    <a:pt x="1920" y="58"/>
                  </a:lnTo>
                  <a:lnTo>
                    <a:pt x="2126" y="80"/>
                  </a:lnTo>
                  <a:lnTo>
                    <a:pt x="2342" y="106"/>
                  </a:lnTo>
                  <a:lnTo>
                    <a:pt x="2570" y="138"/>
                  </a:lnTo>
                  <a:lnTo>
                    <a:pt x="2808" y="174"/>
                  </a:lnTo>
                  <a:lnTo>
                    <a:pt x="3058" y="216"/>
                  </a:lnTo>
                  <a:lnTo>
                    <a:pt x="3320" y="266"/>
                  </a:lnTo>
                  <a:lnTo>
                    <a:pt x="3594" y="320"/>
                  </a:lnTo>
                  <a:lnTo>
                    <a:pt x="3880" y="380"/>
                  </a:lnTo>
                  <a:lnTo>
                    <a:pt x="4178" y="448"/>
                  </a:lnTo>
                  <a:lnTo>
                    <a:pt x="4488" y="522"/>
                  </a:lnTo>
                  <a:lnTo>
                    <a:pt x="4810" y="604"/>
                  </a:lnTo>
                  <a:lnTo>
                    <a:pt x="5144" y="694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26"/>
            <p:cNvSpPr>
              <a:spLocks/>
            </p:cNvSpPr>
            <p:nvPr/>
          </p:nvSpPr>
          <p:spPr bwMode="hidden">
            <a:xfrm>
              <a:off x="4156075" y="4316413"/>
              <a:ext cx="4940300" cy="927100"/>
            </a:xfrm>
            <a:custGeom>
              <a:avLst/>
              <a:gdLst/>
              <a:ahLst/>
              <a:cxnLst>
                <a:cxn ang="0">
                  <a:pos x="0" y="584"/>
                </a:cxn>
                <a:cxn ang="0">
                  <a:pos x="0" y="584"/>
                </a:cxn>
                <a:cxn ang="0">
                  <a:pos x="90" y="560"/>
                </a:cxn>
                <a:cxn ang="0">
                  <a:pos x="336" y="498"/>
                </a:cxn>
                <a:cxn ang="0">
                  <a:pos x="506" y="456"/>
                </a:cxn>
                <a:cxn ang="0">
                  <a:pos x="702" y="410"/>
                </a:cxn>
                <a:cxn ang="0">
                  <a:pos x="920" y="360"/>
                </a:cxn>
                <a:cxn ang="0">
                  <a:pos x="1154" y="306"/>
                </a:cxn>
                <a:cxn ang="0">
                  <a:pos x="1402" y="254"/>
                </a:cxn>
                <a:cxn ang="0">
                  <a:pos x="1656" y="202"/>
                </a:cxn>
                <a:cxn ang="0">
                  <a:pos x="1916" y="154"/>
                </a:cxn>
                <a:cxn ang="0">
                  <a:pos x="2174" y="108"/>
                </a:cxn>
                <a:cxn ang="0">
                  <a:pos x="2302" y="88"/>
                </a:cxn>
                <a:cxn ang="0">
                  <a:pos x="2426" y="68"/>
                </a:cxn>
                <a:cxn ang="0">
                  <a:pos x="2550" y="52"/>
                </a:cxn>
                <a:cxn ang="0">
                  <a:pos x="2670" y="36"/>
                </a:cxn>
                <a:cxn ang="0">
                  <a:pos x="2788" y="24"/>
                </a:cxn>
                <a:cxn ang="0">
                  <a:pos x="2900" y="14"/>
                </a:cxn>
                <a:cxn ang="0">
                  <a:pos x="3008" y="6"/>
                </a:cxn>
                <a:cxn ang="0">
                  <a:pos x="3112" y="0"/>
                </a:cxn>
              </a:cxnLst>
              <a:rect l="0" t="0" r="r" b="b"/>
              <a:pathLst>
                <a:path w="3112" h="584">
                  <a:moveTo>
                    <a:pt x="0" y="584"/>
                  </a:moveTo>
                  <a:lnTo>
                    <a:pt x="0" y="584"/>
                  </a:lnTo>
                  <a:lnTo>
                    <a:pt x="90" y="560"/>
                  </a:lnTo>
                  <a:lnTo>
                    <a:pt x="336" y="498"/>
                  </a:lnTo>
                  <a:lnTo>
                    <a:pt x="506" y="456"/>
                  </a:lnTo>
                  <a:lnTo>
                    <a:pt x="702" y="410"/>
                  </a:lnTo>
                  <a:lnTo>
                    <a:pt x="920" y="360"/>
                  </a:lnTo>
                  <a:lnTo>
                    <a:pt x="1154" y="306"/>
                  </a:lnTo>
                  <a:lnTo>
                    <a:pt x="1402" y="254"/>
                  </a:lnTo>
                  <a:lnTo>
                    <a:pt x="1656" y="202"/>
                  </a:lnTo>
                  <a:lnTo>
                    <a:pt x="1916" y="154"/>
                  </a:lnTo>
                  <a:lnTo>
                    <a:pt x="2174" y="108"/>
                  </a:lnTo>
                  <a:lnTo>
                    <a:pt x="2302" y="88"/>
                  </a:lnTo>
                  <a:lnTo>
                    <a:pt x="2426" y="68"/>
                  </a:lnTo>
                  <a:lnTo>
                    <a:pt x="2550" y="52"/>
                  </a:lnTo>
                  <a:lnTo>
                    <a:pt x="2670" y="36"/>
                  </a:lnTo>
                  <a:lnTo>
                    <a:pt x="2788" y="24"/>
                  </a:lnTo>
                  <a:lnTo>
                    <a:pt x="2900" y="14"/>
                  </a:lnTo>
                  <a:lnTo>
                    <a:pt x="3008" y="6"/>
                  </a:lnTo>
                  <a:lnTo>
                    <a:pt x="3112" y="0"/>
                  </a:lnTo>
                </a:path>
              </a:pathLst>
            </a:custGeom>
            <a:noFill/>
            <a:ln w="12">
              <a:solidFill>
                <a:srgbClr val="FFFF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 useBgFill="1">
          <p:nvSpPr>
            <p:cNvPr id="21" name="Freeform 10"/>
            <p:cNvSpPr>
              <a:spLocks/>
            </p:cNvSpPr>
            <p:nvPr/>
          </p:nvSpPr>
          <p:spPr bwMode="hidden">
            <a:xfrm>
              <a:off x="-3905251" y="4294188"/>
              <a:ext cx="13027839" cy="1892300"/>
            </a:xfrm>
            <a:custGeom>
              <a:avLst/>
              <a:gdLst/>
              <a:ahLst/>
              <a:cxnLst>
                <a:cxn ang="0">
                  <a:pos x="8192" y="512"/>
                </a:cxn>
                <a:cxn ang="0">
                  <a:pos x="8040" y="570"/>
                </a:cxn>
                <a:cxn ang="0">
                  <a:pos x="7878" y="620"/>
                </a:cxn>
                <a:cxn ang="0">
                  <a:pos x="7706" y="666"/>
                </a:cxn>
                <a:cxn ang="0">
                  <a:pos x="7522" y="702"/>
                </a:cxn>
                <a:cxn ang="0">
                  <a:pos x="7322" y="730"/>
                </a:cxn>
                <a:cxn ang="0">
                  <a:pos x="7106" y="750"/>
                </a:cxn>
                <a:cxn ang="0">
                  <a:pos x="6872" y="762"/>
                </a:cxn>
                <a:cxn ang="0">
                  <a:pos x="6618" y="760"/>
                </a:cxn>
                <a:cxn ang="0">
                  <a:pos x="6342" y="750"/>
                </a:cxn>
                <a:cxn ang="0">
                  <a:pos x="6042" y="726"/>
                </a:cxn>
                <a:cxn ang="0">
                  <a:pos x="5716" y="690"/>
                </a:cxn>
                <a:cxn ang="0">
                  <a:pos x="5364" y="642"/>
                </a:cxn>
                <a:cxn ang="0">
                  <a:pos x="4982" y="578"/>
                </a:cxn>
                <a:cxn ang="0">
                  <a:pos x="4568" y="500"/>
                </a:cxn>
                <a:cxn ang="0">
                  <a:pos x="4122" y="406"/>
                </a:cxn>
                <a:cxn ang="0">
                  <a:pos x="3640" y="296"/>
                </a:cxn>
                <a:cxn ang="0">
                  <a:pos x="3396" y="240"/>
                </a:cxn>
                <a:cxn ang="0">
                  <a:pos x="2934" y="148"/>
                </a:cxn>
                <a:cxn ang="0">
                  <a:pos x="2512" y="82"/>
                </a:cxn>
                <a:cxn ang="0">
                  <a:pos x="2126" y="36"/>
                </a:cxn>
                <a:cxn ang="0">
                  <a:pos x="1776" y="10"/>
                </a:cxn>
                <a:cxn ang="0">
                  <a:pos x="1462" y="0"/>
                </a:cxn>
                <a:cxn ang="0">
                  <a:pos x="1182" y="4"/>
                </a:cxn>
                <a:cxn ang="0">
                  <a:pos x="934" y="20"/>
                </a:cxn>
                <a:cxn ang="0">
                  <a:pos x="716" y="44"/>
                </a:cxn>
                <a:cxn ang="0">
                  <a:pos x="530" y="74"/>
                </a:cxn>
                <a:cxn ang="0">
                  <a:pos x="374" y="108"/>
                </a:cxn>
                <a:cxn ang="0">
                  <a:pos x="248" y="144"/>
                </a:cxn>
                <a:cxn ang="0">
                  <a:pos x="148" y="176"/>
                </a:cxn>
                <a:cxn ang="0">
                  <a:pos x="48" y="216"/>
                </a:cxn>
                <a:cxn ang="0">
                  <a:pos x="0" y="240"/>
                </a:cxn>
                <a:cxn ang="0">
                  <a:pos x="8192" y="1192"/>
                </a:cxn>
                <a:cxn ang="0">
                  <a:pos x="8196" y="1186"/>
                </a:cxn>
                <a:cxn ang="0">
                  <a:pos x="8196" y="510"/>
                </a:cxn>
                <a:cxn ang="0">
                  <a:pos x="8192" y="512"/>
                </a:cxn>
              </a:cxnLst>
              <a:rect l="0" t="0" r="r" b="b"/>
              <a:pathLst>
                <a:path w="8196" h="1192">
                  <a:moveTo>
                    <a:pt x="8192" y="512"/>
                  </a:moveTo>
                  <a:lnTo>
                    <a:pt x="8192" y="512"/>
                  </a:lnTo>
                  <a:lnTo>
                    <a:pt x="8116" y="542"/>
                  </a:lnTo>
                  <a:lnTo>
                    <a:pt x="8040" y="570"/>
                  </a:lnTo>
                  <a:lnTo>
                    <a:pt x="7960" y="596"/>
                  </a:lnTo>
                  <a:lnTo>
                    <a:pt x="7878" y="620"/>
                  </a:lnTo>
                  <a:lnTo>
                    <a:pt x="7794" y="644"/>
                  </a:lnTo>
                  <a:lnTo>
                    <a:pt x="7706" y="666"/>
                  </a:lnTo>
                  <a:lnTo>
                    <a:pt x="7616" y="684"/>
                  </a:lnTo>
                  <a:lnTo>
                    <a:pt x="7522" y="702"/>
                  </a:lnTo>
                  <a:lnTo>
                    <a:pt x="7424" y="718"/>
                  </a:lnTo>
                  <a:lnTo>
                    <a:pt x="7322" y="730"/>
                  </a:lnTo>
                  <a:lnTo>
                    <a:pt x="7216" y="742"/>
                  </a:lnTo>
                  <a:lnTo>
                    <a:pt x="7106" y="750"/>
                  </a:lnTo>
                  <a:lnTo>
                    <a:pt x="6992" y="758"/>
                  </a:lnTo>
                  <a:lnTo>
                    <a:pt x="6872" y="762"/>
                  </a:lnTo>
                  <a:lnTo>
                    <a:pt x="6748" y="762"/>
                  </a:lnTo>
                  <a:lnTo>
                    <a:pt x="6618" y="760"/>
                  </a:lnTo>
                  <a:lnTo>
                    <a:pt x="6482" y="756"/>
                  </a:lnTo>
                  <a:lnTo>
                    <a:pt x="6342" y="750"/>
                  </a:lnTo>
                  <a:lnTo>
                    <a:pt x="6196" y="740"/>
                  </a:lnTo>
                  <a:lnTo>
                    <a:pt x="6042" y="726"/>
                  </a:lnTo>
                  <a:lnTo>
                    <a:pt x="5882" y="710"/>
                  </a:lnTo>
                  <a:lnTo>
                    <a:pt x="5716" y="690"/>
                  </a:lnTo>
                  <a:lnTo>
                    <a:pt x="5544" y="668"/>
                  </a:lnTo>
                  <a:lnTo>
                    <a:pt x="5364" y="642"/>
                  </a:lnTo>
                  <a:lnTo>
                    <a:pt x="5176" y="612"/>
                  </a:lnTo>
                  <a:lnTo>
                    <a:pt x="4982" y="578"/>
                  </a:lnTo>
                  <a:lnTo>
                    <a:pt x="4778" y="540"/>
                  </a:lnTo>
                  <a:lnTo>
                    <a:pt x="4568" y="500"/>
                  </a:lnTo>
                  <a:lnTo>
                    <a:pt x="4348" y="454"/>
                  </a:lnTo>
                  <a:lnTo>
                    <a:pt x="4122" y="406"/>
                  </a:lnTo>
                  <a:lnTo>
                    <a:pt x="3886" y="354"/>
                  </a:lnTo>
                  <a:lnTo>
                    <a:pt x="3640" y="296"/>
                  </a:lnTo>
                  <a:lnTo>
                    <a:pt x="3640" y="296"/>
                  </a:lnTo>
                  <a:lnTo>
                    <a:pt x="3396" y="240"/>
                  </a:lnTo>
                  <a:lnTo>
                    <a:pt x="3160" y="192"/>
                  </a:lnTo>
                  <a:lnTo>
                    <a:pt x="2934" y="148"/>
                  </a:lnTo>
                  <a:lnTo>
                    <a:pt x="2718" y="112"/>
                  </a:lnTo>
                  <a:lnTo>
                    <a:pt x="2512" y="82"/>
                  </a:lnTo>
                  <a:lnTo>
                    <a:pt x="2314" y="56"/>
                  </a:lnTo>
                  <a:lnTo>
                    <a:pt x="2126" y="36"/>
                  </a:lnTo>
                  <a:lnTo>
                    <a:pt x="1948" y="20"/>
                  </a:lnTo>
                  <a:lnTo>
                    <a:pt x="1776" y="10"/>
                  </a:lnTo>
                  <a:lnTo>
                    <a:pt x="1616" y="2"/>
                  </a:lnTo>
                  <a:lnTo>
                    <a:pt x="1462" y="0"/>
                  </a:lnTo>
                  <a:lnTo>
                    <a:pt x="1318" y="0"/>
                  </a:lnTo>
                  <a:lnTo>
                    <a:pt x="1182" y="4"/>
                  </a:lnTo>
                  <a:lnTo>
                    <a:pt x="1054" y="10"/>
                  </a:lnTo>
                  <a:lnTo>
                    <a:pt x="934" y="20"/>
                  </a:lnTo>
                  <a:lnTo>
                    <a:pt x="822" y="30"/>
                  </a:lnTo>
                  <a:lnTo>
                    <a:pt x="716" y="44"/>
                  </a:lnTo>
                  <a:lnTo>
                    <a:pt x="620" y="58"/>
                  </a:lnTo>
                  <a:lnTo>
                    <a:pt x="530" y="74"/>
                  </a:lnTo>
                  <a:lnTo>
                    <a:pt x="450" y="92"/>
                  </a:lnTo>
                  <a:lnTo>
                    <a:pt x="374" y="108"/>
                  </a:lnTo>
                  <a:lnTo>
                    <a:pt x="308" y="126"/>
                  </a:lnTo>
                  <a:lnTo>
                    <a:pt x="248" y="144"/>
                  </a:lnTo>
                  <a:lnTo>
                    <a:pt x="194" y="160"/>
                  </a:lnTo>
                  <a:lnTo>
                    <a:pt x="148" y="176"/>
                  </a:lnTo>
                  <a:lnTo>
                    <a:pt x="108" y="192"/>
                  </a:lnTo>
                  <a:lnTo>
                    <a:pt x="48" y="216"/>
                  </a:lnTo>
                  <a:lnTo>
                    <a:pt x="12" y="234"/>
                  </a:lnTo>
                  <a:lnTo>
                    <a:pt x="0" y="240"/>
                  </a:lnTo>
                  <a:lnTo>
                    <a:pt x="0" y="1192"/>
                  </a:lnTo>
                  <a:lnTo>
                    <a:pt x="8192" y="1192"/>
                  </a:lnTo>
                  <a:lnTo>
                    <a:pt x="8192" y="1192"/>
                  </a:lnTo>
                  <a:lnTo>
                    <a:pt x="8196" y="1186"/>
                  </a:lnTo>
                  <a:lnTo>
                    <a:pt x="8196" y="1186"/>
                  </a:lnTo>
                  <a:lnTo>
                    <a:pt x="8196" y="510"/>
                  </a:lnTo>
                  <a:lnTo>
                    <a:pt x="8196" y="510"/>
                  </a:lnTo>
                  <a:lnTo>
                    <a:pt x="8192" y="512"/>
                  </a:lnTo>
                  <a:lnTo>
                    <a:pt x="8192" y="512"/>
                  </a:lnTo>
                  <a:close/>
                </a:path>
              </a:pathLst>
            </a:custGeom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163672" y="6250164"/>
            <a:ext cx="37866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2"/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3638" y="6250164"/>
            <a:ext cx="378669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2"/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91088" y="6250163"/>
            <a:ext cx="11618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fld id="{F9DCBED3-F679-4015-899D-E4E8B30FD8A6}" type="slidenum">
              <a:rPr kumimoji="1" lang="ja-JP" altLang="en-US" smtClean="0"/>
              <a:t>‹#›</a:t>
            </a:fld>
            <a:endParaRPr kumimoji="1" lang="ja-JP" alt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72067" y="2675467"/>
            <a:ext cx="7408333" cy="34506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rgbClr val="FFFFFF"/>
          </a:solidFill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74320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576263" indent="-27432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55663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4300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463040" indent="-22860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Symbol" pitchFamily="18" charset="2"/>
        <a:buChar char=""/>
        <a:defRPr kumimoji="1"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42316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743200" indent="-228600" algn="l" defTabSz="914400" rtl="0" eaLnBrk="1" latinLnBrk="0" hangingPunct="1">
        <a:spcBef>
          <a:spcPts val="384"/>
        </a:spcBef>
        <a:buClr>
          <a:schemeClr val="accent1"/>
        </a:buClr>
        <a:buFont typeface="Symbol" pitchFamily="18" charset="2"/>
        <a:buChar char="*"/>
        <a:defRPr kumimoji="1"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323528" y="1556792"/>
            <a:ext cx="8496944" cy="2304256"/>
          </a:xfrm>
        </p:spPr>
        <p:txBody>
          <a:bodyPr>
            <a:normAutofit fontScale="90000"/>
          </a:bodyPr>
          <a:lstStyle/>
          <a:p>
            <a:r>
              <a:rPr lang="ja-JP" altLang="en-US" dirty="0"/>
              <a:t/>
            </a:r>
            <a:br>
              <a:rPr lang="ja-JP" altLang="en-US" dirty="0"/>
            </a:br>
            <a:r>
              <a:rPr lang="ja-JP" altLang="en-US" sz="4900" dirty="0"/>
              <a:t>ステレオカメラ画像</a:t>
            </a:r>
            <a:r>
              <a:rPr lang="ja-JP" altLang="en-US" sz="4900" dirty="0" smtClean="0"/>
              <a:t>表示</a:t>
            </a:r>
            <a:r>
              <a:rPr lang="en-US" altLang="ja-JP" sz="4900" dirty="0" smtClean="0"/>
              <a:t/>
            </a:r>
            <a:br>
              <a:rPr lang="en-US" altLang="ja-JP" sz="4900" dirty="0" smtClean="0"/>
            </a:br>
            <a:r>
              <a:rPr lang="en-US" altLang="ja-JP" sz="4900" dirty="0" smtClean="0"/>
              <a:t>Android</a:t>
            </a:r>
            <a:r>
              <a:rPr lang="ja-JP" altLang="en-US" sz="4900" dirty="0"/>
              <a:t>アプリ 	</a:t>
            </a:r>
            <a:br>
              <a:rPr lang="ja-JP" altLang="en-US" sz="4900" dirty="0"/>
            </a:br>
            <a:r>
              <a:rPr lang="ja-JP" altLang="en-US" sz="4900" dirty="0" smtClean="0"/>
              <a:t>最終発表</a:t>
            </a:r>
            <a:endParaRPr kumimoji="1" lang="ja-JP" altLang="en-US" sz="4900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187624" y="4797152"/>
            <a:ext cx="6400800" cy="1473200"/>
          </a:xfrm>
        </p:spPr>
        <p:txBody>
          <a:bodyPr>
            <a:normAutofit/>
          </a:bodyPr>
          <a:lstStyle/>
          <a:p>
            <a:r>
              <a:rPr kumimoji="1" lang="en-US" altLang="ja-JP" sz="2400" dirty="0" smtClean="0">
                <a:latin typeface="+mn-ea"/>
              </a:rPr>
              <a:t>112947H</a:t>
            </a:r>
            <a:r>
              <a:rPr kumimoji="1" lang="ja-JP" altLang="en-US" sz="2400" dirty="0" smtClean="0">
                <a:latin typeface="+mn-ea"/>
              </a:rPr>
              <a:t>　高橋昌史</a:t>
            </a:r>
            <a:endParaRPr kumimoji="1" lang="ja-JP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652689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899592" y="1844824"/>
            <a:ext cx="7552349" cy="46085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・ファイル数</a:t>
            </a:r>
            <a:endParaRPr kumimoji="1"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ButtonActivity.java</a:t>
            </a:r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kumimoji="1"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Jpeg.java</a:t>
            </a:r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YUV.java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の３つ</a:t>
            </a: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java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のファイルと</a:t>
            </a:r>
            <a:endParaRPr kumimoji="1"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kumimoji="1"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activity_button.xml</a:t>
            </a:r>
          </a:p>
          <a:p>
            <a:pPr marL="0" indent="0">
              <a:buNone/>
            </a:pP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	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のレイアウトファイル</a:t>
            </a:r>
            <a:endParaRPr kumimoji="1"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endParaRPr kumimoji="1"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・ソースコード行数 </a:t>
            </a: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302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行</a:t>
            </a:r>
            <a:endParaRPr lang="en-US" altLang="ja-JP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・文字数　</a:t>
            </a:r>
            <a:r>
              <a:rPr kumimoji="1"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6705</a:t>
            </a:r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文字</a:t>
            </a:r>
            <a:endParaRPr kumimoji="1" lang="ja-JP" altLang="en-US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開発の分量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7994912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532070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>
          <a:xfrm>
            <a:off x="7982174" y="6473078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10</a:t>
            </a:fld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b="1" dirty="0">
                <a:latin typeface="+mj-ea"/>
              </a:rPr>
              <a:t>アプリの</a:t>
            </a:r>
            <a:r>
              <a:rPr lang="ja-JP" altLang="en-US" b="1" dirty="0" smtClean="0">
                <a:latin typeface="+mj-ea"/>
              </a:rPr>
              <a:t>画面</a:t>
            </a:r>
            <a:endParaRPr kumimoji="1" lang="ja-JP" altLang="en-US" dirty="0"/>
          </a:p>
        </p:txBody>
      </p:sp>
      <p:sp>
        <p:nvSpPr>
          <p:cNvPr id="5" name="角丸四角形 4"/>
          <p:cNvSpPr/>
          <p:nvPr/>
        </p:nvSpPr>
        <p:spPr>
          <a:xfrm>
            <a:off x="1835696" y="4005064"/>
            <a:ext cx="5112568" cy="2232248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5"/>
          <p:cNvSpPr/>
          <p:nvPr/>
        </p:nvSpPr>
        <p:spPr>
          <a:xfrm>
            <a:off x="2051720" y="4293096"/>
            <a:ext cx="2088232" cy="1656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6"/>
          <p:cNvSpPr/>
          <p:nvPr/>
        </p:nvSpPr>
        <p:spPr>
          <a:xfrm>
            <a:off x="4425841" y="4293096"/>
            <a:ext cx="2088232" cy="165618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9" name="曲線コネクタ 8"/>
          <p:cNvCxnSpPr/>
          <p:nvPr/>
        </p:nvCxnSpPr>
        <p:spPr>
          <a:xfrm rot="16200000" flipH="1">
            <a:off x="1925707" y="3537012"/>
            <a:ext cx="1188132" cy="93610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テキスト ボックス 12"/>
          <p:cNvSpPr txBox="1"/>
          <p:nvPr/>
        </p:nvSpPr>
        <p:spPr>
          <a:xfrm>
            <a:off x="673779" y="2912533"/>
            <a:ext cx="2755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端末のカメラの画像を表示</a:t>
            </a:r>
            <a:endParaRPr kumimoji="1" lang="en-US" altLang="ja-JP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15" name="曲線コネクタ 14"/>
          <p:cNvCxnSpPr/>
          <p:nvPr/>
        </p:nvCxnSpPr>
        <p:spPr>
          <a:xfrm rot="5400000">
            <a:off x="4898362" y="3431324"/>
            <a:ext cx="1579528" cy="936104"/>
          </a:xfrm>
          <a:prstGeom prst="curvedConnector3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正方形/長方形 17"/>
          <p:cNvSpPr/>
          <p:nvPr/>
        </p:nvSpPr>
        <p:spPr>
          <a:xfrm>
            <a:off x="7812360" y="1595431"/>
            <a:ext cx="936104" cy="101740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用意した画像</a:t>
            </a:r>
            <a:endParaRPr kumimoji="1" lang="ja-JP" altLang="en-US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9" name="正方形/長方形 18"/>
          <p:cNvSpPr/>
          <p:nvPr/>
        </p:nvSpPr>
        <p:spPr>
          <a:xfrm>
            <a:off x="4968046" y="2092206"/>
            <a:ext cx="2376264" cy="101740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Java</a:t>
            </a:r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オブジェクトで</a:t>
            </a:r>
            <a:r>
              <a:rPr kumimoji="1"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YUV</a:t>
            </a:r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に変換</a:t>
            </a:r>
            <a:endParaRPr kumimoji="1"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21" name="カギ線コネクタ 20"/>
          <p:cNvCxnSpPr/>
          <p:nvPr/>
        </p:nvCxnSpPr>
        <p:spPr>
          <a:xfrm rot="10800000" flipV="1">
            <a:off x="6372201" y="1800603"/>
            <a:ext cx="1440161" cy="303529"/>
          </a:xfrm>
          <a:prstGeom prst="bentConnector3">
            <a:avLst>
              <a:gd name="adj1" fmla="val 99887"/>
            </a:avLst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テキスト ボックス 42"/>
          <p:cNvSpPr txBox="1"/>
          <p:nvPr/>
        </p:nvSpPr>
        <p:spPr>
          <a:xfrm>
            <a:off x="6188145" y="3253207"/>
            <a:ext cx="2957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YUV</a:t>
            </a:r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から</a:t>
            </a:r>
            <a:r>
              <a:rPr kumimoji="1"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RGB</a:t>
            </a:r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に変換</a:t>
            </a:r>
            <a:endParaRPr kumimoji="1" lang="en-US" altLang="ja-JP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そして、</a:t>
            </a:r>
            <a:r>
              <a:rPr kumimoji="1"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Bitmap</a:t>
            </a:r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に変換し表示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44" name="正方形/長方形 43"/>
          <p:cNvSpPr/>
          <p:nvPr/>
        </p:nvSpPr>
        <p:spPr>
          <a:xfrm>
            <a:off x="4860032" y="4689140"/>
            <a:ext cx="936104" cy="1017404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用意した画像</a:t>
            </a:r>
            <a:endParaRPr kumimoji="1" lang="ja-JP" altLang="en-US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45" name="正方形/長方形 44"/>
          <p:cNvSpPr/>
          <p:nvPr/>
        </p:nvSpPr>
        <p:spPr>
          <a:xfrm>
            <a:off x="2627784" y="4612486"/>
            <a:ext cx="936104" cy="101740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カメラの画像</a:t>
            </a:r>
            <a:endParaRPr kumimoji="1" lang="ja-JP" altLang="en-US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306483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827584" y="1556792"/>
            <a:ext cx="7408333" cy="3024336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LinearLayout</a:t>
            </a:r>
            <a:endParaRPr lang="en-US" altLang="ja-JP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android:layout_width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match_parent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	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android:layout_height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match_parent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	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android:orientation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="horizontal"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	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android:gravity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center_vertical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 &gt;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	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	&lt;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SurfaceView</a:t>
            </a:r>
            <a:endParaRPr lang="en-US" altLang="ja-JP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	</a:t>
            </a:r>
            <a:r>
              <a:rPr lang="en-US" altLang="ja-JP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android:id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="@+id/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surface_view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	</a:t>
            </a:r>
            <a:r>
              <a:rPr lang="en-US" altLang="ja-JP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ja-JP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android:layout_width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="326.4dp"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	</a:t>
            </a:r>
            <a:r>
              <a:rPr lang="en-US" altLang="ja-JP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ja-JP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android:layout_height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="244.8dp" /&gt;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	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	&lt;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ImageView</a:t>
            </a:r>
            <a:endParaRPr lang="en-US" altLang="ja-JP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	</a:t>
            </a:r>
            <a:r>
              <a:rPr lang="en-US" altLang="ja-JP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US" altLang="ja-JP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android:id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="@+id/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image_view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ja-JP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ja-JP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android:layout_width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fill_parent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 </a:t>
            </a:r>
            <a:r>
              <a:rPr lang="en-US" altLang="ja-JP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ja-JP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android:layout_height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fill_parent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en-US" altLang="ja-JP" dirty="0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en-US" altLang="ja-JP" dirty="0" err="1" smtClean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android:contentDescription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="@string/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imagecircle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"/&gt;</a:t>
            </a:r>
          </a:p>
          <a:p>
            <a:pPr marL="0" indent="0">
              <a:buNone/>
            </a:pP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&lt;/</a:t>
            </a:r>
            <a:r>
              <a:rPr lang="en-US" altLang="ja-JP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LinearLayout</a:t>
            </a:r>
            <a:r>
              <a:rPr lang="en-US" altLang="ja-JP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endParaRPr kumimoji="1" lang="ja-JP" altLang="en-US" dirty="0">
              <a:solidFill>
                <a:schemeClr val="tx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latin typeface="+mj-ea"/>
              </a:rPr>
              <a:t>アプリの画面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39553" y="4631655"/>
            <a:ext cx="813690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カメラの解像度が</a:t>
            </a:r>
            <a:r>
              <a:rPr kumimoji="1"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3264×2448</a:t>
            </a:r>
            <a:r>
              <a:rPr kumimoji="1" lang="ja-JP" altLang="en-US" sz="2400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だっ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たため、</a:t>
            </a:r>
            <a:r>
              <a:rPr lang="en-US" altLang="ja-JP" sz="2400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SurfaceView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1/10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326.4×244.8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にし、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1:1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表示をやめたことによりアスペクト比が正常に。</a:t>
            </a:r>
            <a:endParaRPr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また、</a:t>
            </a:r>
            <a:r>
              <a:rPr lang="en-US" altLang="ja-JP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lang="en-US" altLang="ja-JP" sz="2400" dirty="0" err="1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android:gravity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=“</a:t>
            </a:r>
            <a:r>
              <a:rPr lang="en-US" altLang="ja-JP" sz="2400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center_vertical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”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により</a:t>
            </a:r>
            <a:r>
              <a:rPr lang="en-US" altLang="ja-JP" sz="2400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SurfaceView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と</a:t>
            </a:r>
            <a:r>
              <a:rPr lang="en-US" altLang="ja-JP" sz="2400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ImageView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を中央に表示。</a:t>
            </a:r>
            <a:endParaRPr lang="en-US" altLang="ja-JP" sz="24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7968462" y="6486141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11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1127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高橋昌史\Dropbox\カメラアップロード\2014-01-25 11.06.3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2001594"/>
            <a:ext cx="7872197" cy="4428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テキスト ボックス 1"/>
          <p:cNvSpPr txBox="1"/>
          <p:nvPr/>
        </p:nvSpPr>
        <p:spPr>
          <a:xfrm>
            <a:off x="3579538" y="836712"/>
            <a:ext cx="16482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横向き</a:t>
            </a:r>
            <a:endParaRPr kumimoji="1" lang="ja-JP" altLang="en-US" sz="40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>
          <a:xfrm>
            <a:off x="7957507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59444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7982174" y="6492875"/>
            <a:ext cx="1161826" cy="365125"/>
          </a:xfrm>
        </p:spPr>
        <p:txBody>
          <a:bodyPr/>
          <a:lstStyle/>
          <a:p>
            <a:fld id="{BA40F03F-B12C-43E0-A740-6570E7035D13}" type="slidenum">
              <a:rPr kumimoji="1" lang="ja-JP" altLang="en-US" smtClean="0"/>
              <a:t>13</a:t>
            </a:fld>
            <a:endParaRPr kumimoji="1" lang="ja-JP" altLang="en-US" dirty="0"/>
          </a:p>
        </p:txBody>
      </p:sp>
      <p:pic>
        <p:nvPicPr>
          <p:cNvPr id="1026" name="Picture 2" descr="C:\Users\高橋昌史\Dropbox\カメラアップロード\2014-01-25 11.06.3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1566730" y="1860843"/>
            <a:ext cx="5508889" cy="309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/>
          <p:cNvSpPr txBox="1"/>
          <p:nvPr/>
        </p:nvSpPr>
        <p:spPr>
          <a:xfrm>
            <a:off x="683568" y="3056275"/>
            <a:ext cx="164820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40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縦向き</a:t>
            </a:r>
            <a:endParaRPr kumimoji="1" lang="ja-JP" altLang="en-US" sz="40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03184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877"/>
    </mc:Choice>
    <mc:Fallback xmlns="">
      <p:transition spd="slow" advTm="14877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>
          <a:xfrm>
            <a:off x="7982174" y="646638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14</a:t>
            </a:fld>
            <a:endParaRPr kumimoji="1" lang="ja-JP" altLang="en-US" dirty="0"/>
          </a:p>
        </p:txBody>
      </p:sp>
      <p:pic>
        <p:nvPicPr>
          <p:cNvPr id="5" name="Picture 3" descr="C:\Users\高橋昌史\Desktop\2013-12-18 19.31.4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9710" y="332656"/>
            <a:ext cx="5416904" cy="3047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C:\Users\高橋昌史\Dropbox\カメラアップロード\2014-01-25 23.45.17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4558" y="3589296"/>
            <a:ext cx="5375920" cy="30239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827584" y="1212725"/>
            <a:ext cx="553998" cy="433387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kumimoji="1" lang="ja-JP" altLang="en-US" sz="24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前回　　　　　　　　　　　　　　今回</a:t>
            </a:r>
            <a:endParaRPr kumimoji="1" lang="ja-JP" altLang="en-US" sz="2400" b="1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47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15</a:t>
            </a:fld>
            <a:endParaRPr kumimoji="1" lang="ja-JP" altLang="en-US" dirty="0"/>
          </a:p>
        </p:txBody>
      </p:sp>
      <p:pic>
        <p:nvPicPr>
          <p:cNvPr id="5" name="Picture 2" descr="C:\Users\高橋昌史\Desktop\2013-12-18 19.31.27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4282983" y="2297328"/>
            <a:ext cx="5031207" cy="2830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18" name="Picture 2" descr="C:\Users\高橋昌史\Dropbox\カメラアップロード\2014-01-25 23.45.35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51027" y="2296511"/>
            <a:ext cx="5027472" cy="2827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/>
          <p:cNvSpPr txBox="1"/>
          <p:nvPr/>
        </p:nvSpPr>
        <p:spPr>
          <a:xfrm>
            <a:off x="1547664" y="620688"/>
            <a:ext cx="63367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　前回　　　　　　　　　　　　　　　　　　　今回</a:t>
            </a:r>
            <a:endParaRPr kumimoji="1" lang="ja-JP" altLang="en-US" sz="24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45655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872067" y="2675467"/>
            <a:ext cx="7660373" cy="32738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手動で</a:t>
            </a:r>
            <a:r>
              <a:rPr lang="en-US" altLang="ja-JP" dirty="0" err="1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SurfaceView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の幅を設定しているため、端末によっていちいち変える必要がある。（今回の端末は</a:t>
            </a: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SC-03E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）</a:t>
            </a:r>
            <a:endParaRPr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en-US" altLang="ja-JP" dirty="0" err="1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surfaceChanged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内で変更することで自動的にできる可能性</a:t>
            </a:r>
            <a:endParaRPr lang="en-US" altLang="ja-JP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endParaRPr kumimoji="1" lang="en-US" altLang="ja-JP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kumimoji="1"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また、ボタンでの画面変更は実装できなかった</a:t>
            </a:r>
            <a:endParaRPr kumimoji="1" lang="en-US" altLang="ja-JP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>
          <a:xfrm>
            <a:off x="7982174" y="6499204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16</a:t>
            </a:fld>
            <a:endParaRPr kumimoji="1" lang="ja-JP" altLang="en-US" dirty="0"/>
          </a:p>
        </p:txBody>
      </p:sp>
      <p:sp>
        <p:nvSpPr>
          <p:cNvPr id="5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latin typeface="+mj-ea"/>
              </a:rPr>
              <a:t>アプリの画面</a:t>
            </a:r>
            <a:endParaRPr kumimoji="1" lang="ja-JP" altLang="en-US" dirty="0">
              <a:latin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8366737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機能仕様 最終版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7982174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17</a:t>
            </a:fld>
            <a:endParaRPr kumimoji="1" lang="ja-JP" altLang="en-US" dirty="0"/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91" y="3212976"/>
            <a:ext cx="8063211" cy="1391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611560" y="2636912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クラス一覧</a:t>
            </a:r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2" name="テキスト ボックス 1"/>
          <p:cNvSpPr txBox="1"/>
          <p:nvPr/>
        </p:nvSpPr>
        <p:spPr>
          <a:xfrm>
            <a:off x="473791" y="5157192"/>
            <a:ext cx="7128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 err="1" smtClean="0"/>
              <a:t>ButtonActivity</a:t>
            </a:r>
            <a:r>
              <a:rPr kumimoji="1" lang="ja-JP" altLang="en-US" sz="2400" dirty="0" smtClean="0"/>
              <a:t>は主にカメラの表示と画像の表示</a:t>
            </a:r>
            <a:endParaRPr kumimoji="1" lang="en-US" altLang="ja-JP" sz="2400" dirty="0" smtClean="0"/>
          </a:p>
          <a:p>
            <a:r>
              <a:rPr kumimoji="1" lang="en-US" altLang="ja-JP" sz="2400" dirty="0" smtClean="0"/>
              <a:t>Jpeg</a:t>
            </a:r>
            <a:r>
              <a:rPr lang="ja-JP" altLang="en-US" sz="2400" dirty="0"/>
              <a:t>クラス</a:t>
            </a:r>
            <a:r>
              <a:rPr lang="ja-JP" altLang="en-US" sz="2400" dirty="0" smtClean="0"/>
              <a:t>は</a:t>
            </a:r>
            <a:r>
              <a:rPr lang="en-US" altLang="ja-JP" sz="2400" dirty="0" smtClean="0"/>
              <a:t>YUV</a:t>
            </a:r>
            <a:r>
              <a:rPr lang="ja-JP" altLang="en-US" sz="2400" dirty="0" smtClean="0"/>
              <a:t>から</a:t>
            </a:r>
            <a:r>
              <a:rPr lang="en-US" altLang="ja-JP" sz="2400" dirty="0" smtClean="0"/>
              <a:t>RGB</a:t>
            </a:r>
            <a:r>
              <a:rPr lang="ja-JP" altLang="en-US" sz="2400" dirty="0" smtClean="0"/>
              <a:t>に変換</a:t>
            </a:r>
            <a:endParaRPr lang="en-US" altLang="ja-JP" sz="2400" dirty="0" smtClean="0"/>
          </a:p>
          <a:p>
            <a:r>
              <a:rPr kumimoji="1" lang="en-US" altLang="ja-JP" sz="2400" dirty="0" smtClean="0"/>
              <a:t>YUV</a:t>
            </a:r>
            <a:r>
              <a:rPr kumimoji="1" lang="ja-JP" altLang="en-US" sz="2400" dirty="0" smtClean="0"/>
              <a:t>クラスは</a:t>
            </a:r>
            <a:r>
              <a:rPr kumimoji="1" lang="en-US" altLang="ja-JP" sz="2400" dirty="0" smtClean="0"/>
              <a:t>RGB</a:t>
            </a:r>
            <a:r>
              <a:rPr kumimoji="1" lang="ja-JP" altLang="en-US" sz="2400" dirty="0" smtClean="0"/>
              <a:t>から</a:t>
            </a:r>
            <a:r>
              <a:rPr kumimoji="1" lang="en-US" altLang="ja-JP" sz="2400" dirty="0" smtClean="0"/>
              <a:t>YUV</a:t>
            </a:r>
            <a:r>
              <a:rPr kumimoji="1" lang="ja-JP" altLang="en-US" sz="2400" dirty="0" smtClean="0"/>
              <a:t>に変換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9114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>
          <a:xfrm>
            <a:off x="7982174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18</a:t>
            </a:fld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機能仕様 最終版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63243" y="2924944"/>
            <a:ext cx="47179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 err="1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ButtonActivity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クラスフィールド一覧</a:t>
            </a:r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243" y="3933056"/>
            <a:ext cx="8630022" cy="13137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1592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角丸四角形 18"/>
          <p:cNvSpPr/>
          <p:nvPr/>
        </p:nvSpPr>
        <p:spPr>
          <a:xfrm>
            <a:off x="6300192" y="2862228"/>
            <a:ext cx="1908212" cy="340564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22" name="角丸四角形 21"/>
          <p:cNvSpPr/>
          <p:nvPr/>
        </p:nvSpPr>
        <p:spPr>
          <a:xfrm>
            <a:off x="91530" y="1121898"/>
            <a:ext cx="4912518" cy="566124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>
          <a:xfrm>
            <a:off x="529208" y="116632"/>
            <a:ext cx="8229600" cy="1143000"/>
          </a:xfrm>
        </p:spPr>
        <p:txBody>
          <a:bodyPr/>
          <a:lstStyle/>
          <a:p>
            <a:r>
              <a:rPr lang="ja-JP" altLang="en-US" dirty="0"/>
              <a:t>計画発表時の全体構想</a:t>
            </a:r>
            <a:endParaRPr kumimoji="1" lang="ja-JP" altLang="en-US" b="1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4" name="角丸四角形 3"/>
          <p:cNvSpPr/>
          <p:nvPr/>
        </p:nvSpPr>
        <p:spPr>
          <a:xfrm>
            <a:off x="6499766" y="3501008"/>
            <a:ext cx="1512168" cy="252028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444208" y="3001598"/>
            <a:ext cx="2088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Android</a:t>
            </a:r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アプリ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6658538" y="3937838"/>
            <a:ext cx="540060" cy="10846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左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7308304" y="3933056"/>
            <a:ext cx="504056" cy="10894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右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2514585" y="1553583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FPGA</a:t>
            </a:r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ボード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9" name="直線矢印コネクタ 8"/>
          <p:cNvCxnSpPr/>
          <p:nvPr/>
        </p:nvCxnSpPr>
        <p:spPr>
          <a:xfrm>
            <a:off x="5004048" y="3273010"/>
            <a:ext cx="1296144" cy="51603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テキスト ボックス 9"/>
          <p:cNvSpPr txBox="1"/>
          <p:nvPr/>
        </p:nvSpPr>
        <p:spPr>
          <a:xfrm>
            <a:off x="5111918" y="2492896"/>
            <a:ext cx="1636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Wi-Fi</a:t>
            </a:r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で通信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11" name="平行四辺形 10"/>
          <p:cNvSpPr/>
          <p:nvPr/>
        </p:nvSpPr>
        <p:spPr>
          <a:xfrm>
            <a:off x="1797034" y="2482533"/>
            <a:ext cx="865870" cy="1038129"/>
          </a:xfrm>
          <a:prstGeom prst="parallelogram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2" name="平行四辺形 11"/>
          <p:cNvSpPr/>
          <p:nvPr/>
        </p:nvSpPr>
        <p:spPr>
          <a:xfrm>
            <a:off x="1835696" y="2101498"/>
            <a:ext cx="3096344" cy="1800200"/>
          </a:xfrm>
          <a:prstGeom prst="parallelogram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3" name="正方形/長方形 12"/>
          <p:cNvSpPr/>
          <p:nvPr/>
        </p:nvSpPr>
        <p:spPr>
          <a:xfrm>
            <a:off x="2196623" y="5836622"/>
            <a:ext cx="1367265" cy="2880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正方形/長方形 13"/>
          <p:cNvSpPr/>
          <p:nvPr/>
        </p:nvSpPr>
        <p:spPr>
          <a:xfrm>
            <a:off x="1656119" y="4938536"/>
            <a:ext cx="2448272" cy="108012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5" name="フリーフォーム 14"/>
          <p:cNvSpPr/>
          <p:nvPr/>
        </p:nvSpPr>
        <p:spPr>
          <a:xfrm>
            <a:off x="395536" y="2677561"/>
            <a:ext cx="2664296" cy="3934309"/>
          </a:xfrm>
          <a:custGeom>
            <a:avLst/>
            <a:gdLst>
              <a:gd name="connsiteX0" fmla="*/ 1805917 w 2897298"/>
              <a:gd name="connsiteY0" fmla="*/ 327862 h 4103186"/>
              <a:gd name="connsiteX1" fmla="*/ 124601 w 2897298"/>
              <a:gd name="connsiteY1" fmla="*/ 342611 h 4103186"/>
              <a:gd name="connsiteX2" fmla="*/ 434317 w 2897298"/>
              <a:gd name="connsiteY2" fmla="*/ 3852727 h 4103186"/>
              <a:gd name="connsiteX3" fmla="*/ 2897298 w 2897298"/>
              <a:gd name="connsiteY3" fmla="*/ 3543011 h 4103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97298" h="4103186">
                <a:moveTo>
                  <a:pt x="1805917" y="327862"/>
                </a:moveTo>
                <a:cubicBezTo>
                  <a:pt x="1079559" y="41498"/>
                  <a:pt x="353201" y="-244866"/>
                  <a:pt x="124601" y="342611"/>
                </a:cubicBezTo>
                <a:cubicBezTo>
                  <a:pt x="-103999" y="930088"/>
                  <a:pt x="-27799" y="3319327"/>
                  <a:pt x="434317" y="3852727"/>
                </a:cubicBezTo>
                <a:cubicBezTo>
                  <a:pt x="896433" y="4386127"/>
                  <a:pt x="1896865" y="3964569"/>
                  <a:pt x="2897298" y="3543011"/>
                </a:cubicBezTo>
              </a:path>
            </a:pathLst>
          </a:custGeom>
          <a:ln w="5715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6" name="ドーナツ 15"/>
          <p:cNvSpPr/>
          <p:nvPr/>
        </p:nvSpPr>
        <p:spPr>
          <a:xfrm>
            <a:off x="2125502" y="5226568"/>
            <a:ext cx="504056" cy="504056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7" name="ドーナツ 16"/>
          <p:cNvSpPr/>
          <p:nvPr/>
        </p:nvSpPr>
        <p:spPr>
          <a:xfrm>
            <a:off x="3059832" y="5226568"/>
            <a:ext cx="504056" cy="504056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2125501" y="4468470"/>
            <a:ext cx="1978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ステレオカメラ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cxnSp>
        <p:nvCxnSpPr>
          <p:cNvPr id="20" name="直線矢印コネクタ 19"/>
          <p:cNvCxnSpPr/>
          <p:nvPr/>
        </p:nvCxnSpPr>
        <p:spPr>
          <a:xfrm flipV="1">
            <a:off x="4355976" y="4761148"/>
            <a:ext cx="1944216" cy="7560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テキスト ボックス 20"/>
          <p:cNvSpPr txBox="1"/>
          <p:nvPr/>
        </p:nvSpPr>
        <p:spPr>
          <a:xfrm>
            <a:off x="5000792" y="5226568"/>
            <a:ext cx="16561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画像を表示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23" name="スライド番号プレースホルダー 22"/>
          <p:cNvSpPr>
            <a:spLocks noGrp="1"/>
          </p:cNvSpPr>
          <p:nvPr>
            <p:ph type="sldNum" sz="quarter" idx="12"/>
          </p:nvPr>
        </p:nvSpPr>
        <p:spPr>
          <a:xfrm>
            <a:off x="8011934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55581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26"/>
    </mc:Choice>
    <mc:Fallback xmlns="">
      <p:transition spd="slow" advTm="33826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19</a:t>
            </a:fld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機能仕様 最終版</a:t>
            </a:r>
            <a:endParaRPr kumimoji="1" lang="ja-JP" altLang="en-US" dirty="0"/>
          </a:p>
        </p:txBody>
      </p:sp>
      <p:pic>
        <p:nvPicPr>
          <p:cNvPr id="1025" name="Picture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2636912"/>
            <a:ext cx="7618743" cy="36497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テキスト ボックス 6"/>
          <p:cNvSpPr txBox="1"/>
          <p:nvPr/>
        </p:nvSpPr>
        <p:spPr>
          <a:xfrm>
            <a:off x="539552" y="1876182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ButtonActivity</a:t>
            </a:r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クラスメソッド</a:t>
            </a:r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一覧 </a:t>
            </a:r>
            <a:r>
              <a:rPr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(1)</a:t>
            </a:r>
            <a:endParaRPr kumimoji="1" lang="en-US" altLang="ja-JP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367079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>
          <a:xfrm>
            <a:off x="8172400" y="6328846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20</a:t>
            </a:fld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>
          <a:xfrm>
            <a:off x="251520" y="66207"/>
            <a:ext cx="8229600" cy="1252728"/>
          </a:xfrm>
        </p:spPr>
        <p:txBody>
          <a:bodyPr/>
          <a:lstStyle/>
          <a:p>
            <a:r>
              <a:rPr lang="ja-JP" altLang="en-US" dirty="0"/>
              <a:t>機能仕様 最終版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374034" y="1876182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dirty="0" err="1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ButtonActivity</a:t>
            </a:r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クラスメソッド</a:t>
            </a:r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一覧 </a:t>
            </a:r>
            <a:r>
              <a:rPr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(2)</a:t>
            </a:r>
            <a:endParaRPr kumimoji="1" lang="en-US" altLang="ja-JP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grpSp>
        <p:nvGrpSpPr>
          <p:cNvPr id="6" name="グループ化 5"/>
          <p:cNvGrpSpPr/>
          <p:nvPr/>
        </p:nvGrpSpPr>
        <p:grpSpPr>
          <a:xfrm>
            <a:off x="1259632" y="2436712"/>
            <a:ext cx="6819900" cy="4127319"/>
            <a:chOff x="1485441" y="2294925"/>
            <a:chExt cx="6819900" cy="4127319"/>
          </a:xfrm>
        </p:grpSpPr>
        <p:pic>
          <p:nvPicPr>
            <p:cNvPr id="2049" name="Picture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5441" y="2294925"/>
              <a:ext cx="6819900" cy="1809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050" name="Picture 2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85441" y="2469369"/>
              <a:ext cx="6819900" cy="3952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9053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>
          <a:xfrm>
            <a:off x="7962093" y="6499204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21</a:t>
            </a:fld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機能仕様 最終版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11560" y="2204623"/>
            <a:ext cx="3103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Jpeg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クラスメソッド一覧</a:t>
            </a:r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914" y="3586698"/>
            <a:ext cx="7525517" cy="785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95461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>
          <a:xfrm>
            <a:off x="7982174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22</a:t>
            </a:fld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機能仕様 最終版</a:t>
            </a:r>
            <a:endParaRPr kumimoji="1" lang="ja-JP" altLang="en-US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31518" y="1942067"/>
            <a:ext cx="30620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YUV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クラスメソッド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一覧</a:t>
            </a:r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3481290"/>
            <a:ext cx="7048500" cy="7455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77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683568" y="1556792"/>
            <a:ext cx="7596832" cy="496855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・これからやろうとすることに対して、自分の知識量や開発経験も考えつつスケジュールを立てなければ予定通り行かない</a:t>
            </a:r>
            <a:endParaRPr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・開発経験が無い言語で、本</a:t>
            </a:r>
            <a:r>
              <a:rPr lang="ja-JP" altLang="en-US" dirty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などで見ただけではイメージが湧かなかったが、実際にソースを色々書いて動かしていくとだんだんと分かって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きた</a:t>
            </a:r>
            <a:endParaRPr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endParaRPr kumimoji="1" lang="en-US" altLang="ja-JP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・</a:t>
            </a: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Java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や</a:t>
            </a:r>
            <a:r>
              <a:rPr lang="en-US" altLang="ja-JP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Android</a:t>
            </a: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プログラミングは全くやったことがなかったので、当初の目的通り以前よりは多少はスキルアップできたと思う</a:t>
            </a:r>
            <a:endParaRPr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dirty="0" smtClean="0">
                <a:solidFill>
                  <a:schemeClr val="tx1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・将来仕事でプロジェクトを進める際はスケジュール管理をきちんとしたい</a:t>
            </a:r>
            <a:endParaRPr lang="en-US" altLang="ja-JP" dirty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endParaRPr lang="en-US" altLang="ja-JP" dirty="0" smtClean="0">
              <a:solidFill>
                <a:schemeClr val="tx1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今後の抱負</a:t>
            </a:r>
            <a:endParaRPr kumimoji="1" lang="ja-JP" altLang="en-US" dirty="0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7982174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23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2866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コンテンツ プレースホルダー 1"/>
          <p:cNvSpPr>
            <a:spLocks noGrp="1"/>
          </p:cNvSpPr>
          <p:nvPr>
            <p:ph idx="1"/>
          </p:nvPr>
        </p:nvSpPr>
        <p:spPr>
          <a:xfrm>
            <a:off x="2411760" y="2852936"/>
            <a:ext cx="4320480" cy="1656184"/>
          </a:xfrm>
        </p:spPr>
        <p:txBody>
          <a:bodyPr/>
          <a:lstStyle/>
          <a:p>
            <a:pPr marL="0" indent="0">
              <a:buNone/>
            </a:pPr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今回使用した端末は</a:t>
            </a:r>
            <a:endParaRPr lang="en-US" altLang="ja-JP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marL="0" indent="0">
              <a:buNone/>
            </a:pPr>
            <a:r>
              <a:rPr lang="ja-JP" altLang="en-US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・</a:t>
            </a:r>
            <a:r>
              <a:rPr kumimoji="1"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Nexus 7</a:t>
            </a:r>
            <a:r>
              <a:rPr lang="ja-JP" altLang="en-US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 </a:t>
            </a:r>
            <a:r>
              <a:rPr kumimoji="1"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(Android 4.3)</a:t>
            </a:r>
          </a:p>
          <a:p>
            <a:pPr marL="0" indent="0">
              <a:buNone/>
            </a:pPr>
            <a:r>
              <a:rPr lang="ja-JP" altLang="en-US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・</a:t>
            </a:r>
            <a:r>
              <a:rPr lang="en-US" altLang="ja-JP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Galaxy S Ⅲ α (Android4.1.1)</a:t>
            </a:r>
            <a:endParaRPr kumimoji="1" lang="ja-JP" altLang="en-US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>
          <a:xfrm>
            <a:off x="7982174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24</a:t>
            </a:fld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/>
              <a:t>開発端末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36986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ja-JP" altLang="en-US" dirty="0"/>
              <a:t>計画発表時の全体構想</a:t>
            </a:r>
            <a:endParaRPr kumimoji="1" lang="ja-JP" altLang="en-US" b="1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48649" y="2276872"/>
            <a:ext cx="792088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STEP 1</a:t>
            </a:r>
            <a:r>
              <a:rPr lang="ja-JP" altLang="en-US" sz="24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</a:t>
            </a:r>
            <a:r>
              <a:rPr kumimoji="1"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Android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内蔵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カメラの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画像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を表示するアプリの作成</a:t>
            </a:r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lang="en-US" altLang="ja-JP" sz="24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en-US" altLang="ja-JP" sz="24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STEP2	</a:t>
            </a:r>
            <a:r>
              <a:rPr lang="ja-JP" altLang="en-US" sz="24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カメラ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入力の</a:t>
            </a:r>
            <a:r>
              <a:rPr lang="en-US" altLang="ja-JP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I/F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の設計</a:t>
            </a:r>
          </a:p>
          <a:p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en-US" altLang="ja-JP" sz="24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STEP3</a:t>
            </a:r>
            <a:r>
              <a:rPr lang="ja-JP" altLang="en-US" sz="24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通信側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とシステムの統合</a:t>
            </a:r>
          </a:p>
          <a:p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endParaRPr kumimoji="1" lang="en-US" altLang="ja-JP" sz="2400" b="1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en-US" altLang="ja-JP" sz="24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STEP4	</a:t>
            </a:r>
            <a:r>
              <a:rPr lang="ja-JP" altLang="en-US" sz="24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アプリ内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で表示する画像を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ステレオカメラにする</a:t>
            </a:r>
            <a:endParaRPr lang="ja-JP" altLang="en-US" sz="24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7982174" y="6473078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42430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91"/>
    </mc:Choice>
    <mc:Fallback xmlns="">
      <p:transition spd="slow" advTm="9191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計画に対する到達度と進捗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/>
              <a:t>中間発表段階</a:t>
            </a:r>
            <a:endParaRPr kumimoji="1" lang="ja-JP" altLang="en-US" b="1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539552" y="2719078"/>
            <a:ext cx="82809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STEP1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Android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内蔵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カメラの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画像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を表示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するアプリの作成</a:t>
            </a:r>
            <a:endParaRPr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ctr"/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↓</a:t>
            </a:r>
            <a:endParaRPr lang="en-US" altLang="ja-JP" sz="24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pPr algn="ctr"/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　　内蔵カメラの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画面のみを表示する試作アプリの作成</a:t>
            </a:r>
            <a:endParaRPr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9" name="角丸四角形 8"/>
          <p:cNvSpPr/>
          <p:nvPr/>
        </p:nvSpPr>
        <p:spPr>
          <a:xfrm>
            <a:off x="323528" y="2636912"/>
            <a:ext cx="8496944" cy="1368152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539552" y="4350295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FF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↑中間発表段階で完成。</a:t>
            </a:r>
            <a:endParaRPr kumimoji="1" lang="ja-JP" altLang="en-US" sz="2400" b="1" dirty="0">
              <a:solidFill>
                <a:srgbClr val="FF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7982174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3</a:t>
            </a:fld>
            <a:endParaRPr kumimoji="1" lang="ja-JP" altLang="en-US" dirty="0"/>
          </a:p>
        </p:txBody>
      </p:sp>
      <p:pic>
        <p:nvPicPr>
          <p:cNvPr id="7" name="Picture 2" descr="C:\Users\高橋昌史\Desktop\2013-12-18 19.29.46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0662" y="4573095"/>
            <a:ext cx="3407701" cy="1916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1532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184"/>
    </mc:Choice>
    <mc:Fallback xmlns="">
      <p:transition spd="slow" advTm="46184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>
                <a:latin typeface="+mj-ea"/>
              </a:rPr>
              <a:t>計画に対する到達度と進捗</a:t>
            </a:r>
            <a:r>
              <a:rPr lang="en-US" altLang="ja-JP" dirty="0">
                <a:latin typeface="+mj-ea"/>
              </a:rPr>
              <a:t/>
            </a:r>
            <a:br>
              <a:rPr lang="en-US" altLang="ja-JP" dirty="0">
                <a:latin typeface="+mj-ea"/>
              </a:rPr>
            </a:br>
            <a:r>
              <a:rPr lang="ja-JP" altLang="en-US" dirty="0">
                <a:latin typeface="+mj-ea"/>
              </a:rPr>
              <a:t>中間発表段階</a:t>
            </a:r>
            <a:endParaRPr kumimoji="1" lang="ja-JP" altLang="en-US" b="1" dirty="0">
              <a:latin typeface="+mj-ea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539552" y="2204864"/>
            <a:ext cx="828092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4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STEP2</a:t>
            </a:r>
            <a:r>
              <a:rPr lang="en-US" altLang="ja-JP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カメラ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入力の</a:t>
            </a:r>
            <a:r>
              <a:rPr lang="en-US" altLang="ja-JP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I/F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設計</a:t>
            </a:r>
            <a:endParaRPr lang="en-US" altLang="ja-JP" sz="24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		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↓</a:t>
            </a:r>
            <a:endParaRPr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en-US" altLang="ja-JP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FPGA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のメソッドを呼び出した際カメラの動作をするオブ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ジェクトを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java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で作成（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FPGA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の設計は時間的に難しい）</a:t>
            </a:r>
            <a:endParaRPr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また、</a:t>
            </a:r>
            <a:r>
              <a:rPr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Android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アプリの改良</a:t>
            </a:r>
            <a:endParaRPr lang="ja-JP" altLang="en-US" sz="24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9" name="角丸四角形 8"/>
          <p:cNvSpPr/>
          <p:nvPr/>
        </p:nvSpPr>
        <p:spPr>
          <a:xfrm>
            <a:off x="395536" y="2204864"/>
            <a:ext cx="8280920" cy="204528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755576" y="4581128"/>
            <a:ext cx="40324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FF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↑最終発表段階で完成</a:t>
            </a:r>
            <a:endParaRPr kumimoji="1" lang="ja-JP" altLang="en-US" sz="2400" b="1" dirty="0">
              <a:solidFill>
                <a:srgbClr val="FF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>
          <a:xfrm>
            <a:off x="7948705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12347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380"/>
    </mc:Choice>
    <mc:Fallback xmlns="">
      <p:transition spd="slow" advTm="4338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計画に対する到達度と進捗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/>
              <a:t>最終発表段階</a:t>
            </a:r>
            <a:endParaRPr kumimoji="1" lang="ja-JP" altLang="en-US" b="1" dirty="0">
              <a:latin typeface="ＭＳ Ｐ明朝" panose="02020600040205080304" pitchFamily="18" charset="-128"/>
              <a:ea typeface="ＭＳ Ｐ明朝" panose="02020600040205080304" pitchFamily="18" charset="-128"/>
            </a:endParaRPr>
          </a:p>
        </p:txBody>
      </p:sp>
      <p:sp>
        <p:nvSpPr>
          <p:cNvPr id="8" name="テキスト ボックス 7"/>
          <p:cNvSpPr txBox="1"/>
          <p:nvPr/>
        </p:nvSpPr>
        <p:spPr>
          <a:xfrm>
            <a:off x="876160" y="1772816"/>
            <a:ext cx="72267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ja-JP" sz="2400" dirty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kumimoji="1" lang="en-US" altLang="ja-JP" sz="2400" b="1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STEP3</a:t>
            </a:r>
            <a:r>
              <a:rPr kumimoji="1"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通信側とシステムの統合</a:t>
            </a:r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9" name="角丸四角形 8"/>
          <p:cNvSpPr/>
          <p:nvPr/>
        </p:nvSpPr>
        <p:spPr>
          <a:xfrm>
            <a:off x="589616" y="1988840"/>
            <a:ext cx="7488832" cy="85228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617681" y="3183359"/>
            <a:ext cx="8856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FF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↑達成できず</a:t>
            </a:r>
            <a:endParaRPr kumimoji="1" lang="ja-JP" altLang="en-US" sz="2400" b="1" dirty="0">
              <a:solidFill>
                <a:srgbClr val="FF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876160" y="3995772"/>
            <a:ext cx="684674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2400" b="1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STEP4</a:t>
            </a:r>
            <a:r>
              <a:rPr lang="en-US" altLang="ja-JP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	</a:t>
            </a:r>
            <a:r>
              <a:rPr lang="ja-JP" altLang="en-US" sz="2400" dirty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　アプリ内で表示する画像をステレオカメラに</a:t>
            </a:r>
          </a:p>
          <a:p>
            <a:endParaRPr kumimoji="1" lang="ja-JP" altLang="en-US" dirty="0"/>
          </a:p>
        </p:txBody>
      </p:sp>
      <p:sp>
        <p:nvSpPr>
          <p:cNvPr id="12" name="角丸四角形 11"/>
          <p:cNvSpPr/>
          <p:nvPr/>
        </p:nvSpPr>
        <p:spPr>
          <a:xfrm>
            <a:off x="589616" y="3875936"/>
            <a:ext cx="7488832" cy="852285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/>
          </a:p>
        </p:txBody>
      </p:sp>
      <p:sp>
        <p:nvSpPr>
          <p:cNvPr id="14" name="テキスト ボックス 13"/>
          <p:cNvSpPr txBox="1"/>
          <p:nvPr/>
        </p:nvSpPr>
        <p:spPr>
          <a:xfrm>
            <a:off x="617681" y="5085183"/>
            <a:ext cx="75547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sz="2400" b="1" dirty="0" smtClean="0">
                <a:solidFill>
                  <a:srgbClr val="FF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↑</a:t>
            </a:r>
            <a:r>
              <a:rPr kumimoji="1" lang="en-US" altLang="ja-JP" sz="2400" b="1" dirty="0" smtClean="0">
                <a:solidFill>
                  <a:srgbClr val="FF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10</a:t>
            </a:r>
            <a:r>
              <a:rPr lang="en-US" altLang="ja-JP" sz="2400" b="1" dirty="0" smtClean="0">
                <a:solidFill>
                  <a:srgbClr val="FF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%</a:t>
            </a:r>
            <a:r>
              <a:rPr lang="ja-JP" altLang="en-US" sz="2400" b="1" dirty="0" smtClean="0">
                <a:solidFill>
                  <a:srgbClr val="FF0000"/>
                </a:solidFill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程度達成か</a:t>
            </a:r>
            <a:endParaRPr kumimoji="1" lang="ja-JP" altLang="en-US" sz="2400" b="1" dirty="0">
              <a:solidFill>
                <a:srgbClr val="FF0000"/>
              </a:solidFill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7982174" y="6473078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34101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"/>
    </mc:Choice>
    <mc:Fallback xmlns="">
      <p:transition spd="slow" advTm="133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計画に対する到達度と進捗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ja-JP" altLang="en-US" dirty="0"/>
              <a:t>最終発表段階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971600" y="3284983"/>
            <a:ext cx="666079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FPGA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の設計や通信側との統合</a:t>
            </a:r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ができなかったり、</a:t>
            </a:r>
            <a:endParaRPr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アプリ内で表示する画像をステレオカメラには</a:t>
            </a:r>
            <a:endParaRPr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  <a:p>
            <a:r>
              <a:rPr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できなかったので、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達成度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は</a:t>
            </a:r>
            <a:r>
              <a:rPr kumimoji="1"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50%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～</a:t>
            </a:r>
            <a:r>
              <a:rPr kumimoji="1" lang="en-US" altLang="ja-JP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55%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ほど</a:t>
            </a:r>
            <a:r>
              <a:rPr kumimoji="1" lang="ja-JP" altLang="en-US" sz="2400" dirty="0" smtClean="0">
                <a:latin typeface="ＭＳ Ｐゴシック" panose="020B0600070205080204" pitchFamily="50" charset="-128"/>
                <a:ea typeface="ＭＳ Ｐゴシック" panose="020B0600070205080204" pitchFamily="50" charset="-128"/>
              </a:rPr>
              <a:t>。</a:t>
            </a:r>
            <a:endParaRPr kumimoji="1" lang="en-US" altLang="ja-JP" sz="2400" dirty="0" smtClean="0">
              <a:latin typeface="ＭＳ Ｐゴシック" panose="020B0600070205080204" pitchFamily="50" charset="-128"/>
              <a:ea typeface="ＭＳ Ｐゴシック" panose="020B0600070205080204" pitchFamily="50" charset="-128"/>
            </a:endParaRPr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>
          <a:xfrm>
            <a:off x="7982174" y="6473078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6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9048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当初計画との</a:t>
            </a:r>
            <a:r>
              <a:rPr lang="ja-JP" altLang="en-US" dirty="0" smtClean="0"/>
              <a:t>比較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/>
              <a:t>中間発表まで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>
          <a:xfrm>
            <a:off x="7963780" y="6492875"/>
            <a:ext cx="1161826" cy="365125"/>
          </a:xfrm>
        </p:spPr>
        <p:txBody>
          <a:bodyPr/>
          <a:lstStyle/>
          <a:p>
            <a:fld id="{F9DCBED3-F679-4015-899D-E4E8B30FD8A6}" type="slidenum">
              <a:rPr kumimoji="1" lang="ja-JP" altLang="en-US" smtClean="0"/>
              <a:t>7</a:t>
            </a:fld>
            <a:endParaRPr kumimoji="1" lang="ja-JP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988840"/>
            <a:ext cx="7901167" cy="4646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8530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スライド番号プレースホルダー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DCBED3-F679-4015-899D-E4E8B30FD8A6}" type="slidenum">
              <a:rPr kumimoji="1" lang="ja-JP" altLang="en-US" smtClean="0"/>
              <a:t>8</a:t>
            </a:fld>
            <a:endParaRPr kumimoji="1" lang="ja-JP" altLang="en-US" dirty="0"/>
          </a:p>
        </p:txBody>
      </p:sp>
      <p:sp>
        <p:nvSpPr>
          <p:cNvPr id="4" name="タイトル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当初計画との</a:t>
            </a:r>
            <a:r>
              <a:rPr lang="ja-JP" altLang="en-US" dirty="0" smtClean="0"/>
              <a:t>比較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ja-JP" altLang="en-US" dirty="0"/>
              <a:t>中間</a:t>
            </a:r>
            <a:r>
              <a:rPr lang="ja-JP" altLang="en-US" dirty="0" smtClean="0"/>
              <a:t>発表から最終発表まで</a:t>
            </a:r>
            <a:endParaRPr kumimoji="1" lang="ja-JP" altLang="en-US" dirty="0"/>
          </a:p>
        </p:txBody>
      </p:sp>
      <p:grpSp>
        <p:nvGrpSpPr>
          <p:cNvPr id="6" name="グループ化 5"/>
          <p:cNvGrpSpPr/>
          <p:nvPr/>
        </p:nvGrpSpPr>
        <p:grpSpPr>
          <a:xfrm>
            <a:off x="899592" y="2522754"/>
            <a:ext cx="7526585" cy="3312368"/>
            <a:chOff x="2085975" y="3338513"/>
            <a:chExt cx="4972050" cy="1838895"/>
          </a:xfrm>
        </p:grpSpPr>
        <p:pic>
          <p:nvPicPr>
            <p:cNvPr id="7170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5975" y="3338513"/>
              <a:ext cx="4972050" cy="1809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171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85975" y="3501008"/>
              <a:ext cx="4972050" cy="16764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81354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ウェーブ">
  <a:themeElements>
    <a:clrScheme name="ウェーブ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ウェーブ">
      <a:majorFont>
        <a:latin typeface="Candara"/>
        <a:ea typeface=""/>
        <a:cs typeface=""/>
        <a:font script="Jpan" typeface="HGP明朝E"/>
        <a:font script="Hang" typeface="HY그래픽M"/>
        <a:font script="Hans" typeface="华文新魏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HGP明朝E"/>
        <a:font script="Hang" typeface="HY그래픽M"/>
        <a:font script="Hans" typeface="华文楷体"/>
        <a:font script="Hant" typeface="標楷體"/>
        <a:font script="Arab" typeface="Arial"/>
        <a:font script="Hebr" typeface="Arial"/>
        <a:font script="Thai" typeface="Kodchiang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ウェーブ">
      <a:fillStyleLst>
        <a:solidFill>
          <a:schemeClr val="phClr"/>
        </a:solidFill>
        <a:gradFill rotWithShape="1">
          <a:gsLst>
            <a:gs pos="0">
              <a:schemeClr val="phClr">
                <a:tint val="0"/>
              </a:schemeClr>
            </a:gs>
            <a:gs pos="44000">
              <a:schemeClr val="phClr">
                <a:tint val="60000"/>
                <a:satMod val="120000"/>
              </a:schemeClr>
            </a:gs>
            <a:gs pos="100000">
              <a:schemeClr val="phClr">
                <a:tint val="90000"/>
                <a:alpha val="100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20000"/>
                <a:lumMod val="120000"/>
              </a:schemeClr>
            </a:gs>
            <a:gs pos="100000">
              <a:schemeClr val="phClr">
                <a:shade val="89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>
              <a:shade val="75000"/>
              <a:lumMod val="8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prstMaterial="flat">
            <a:bevelT w="12700" h="12700"/>
          </a:sp3d>
        </a:effectStyle>
        <a:effectStyle>
          <a:effectLst>
            <a:outerShdw blurRad="508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360000"/>
            </a:lightRig>
          </a:scene3d>
          <a:sp3d contourW="19050" prstMaterial="flat">
            <a:bevelT w="63500" h="63500"/>
            <a:contourClr>
              <a:schemeClr val="phClr">
                <a:shade val="25000"/>
                <a:satMod val="18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40000">
              <a:schemeClr val="phClr">
                <a:tint val="94000"/>
                <a:shade val="94000"/>
                <a:alpha val="100000"/>
                <a:satMod val="114000"/>
                <a:lumMod val="114000"/>
              </a:schemeClr>
            </a:gs>
            <a:gs pos="74000">
              <a:schemeClr val="phClr">
                <a:tint val="94000"/>
                <a:shade val="94000"/>
                <a:satMod val="128000"/>
                <a:lumMod val="100000"/>
              </a:schemeClr>
            </a:gs>
            <a:gs pos="100000">
              <a:schemeClr val="phClr">
                <a:tint val="98000"/>
                <a:shade val="100000"/>
                <a:hueMod val="98000"/>
                <a:satMod val="100000"/>
                <a:lumMod val="74000"/>
              </a:schemeClr>
            </a:gs>
          </a:gsLst>
          <a:path path="circle">
            <a:fillToRect l="20000" t="-40000" r="20000" b="14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6000"/>
                <a:satMod val="130000"/>
                <a:lumMod val="50000"/>
              </a:schemeClr>
              <a:schemeClr val="phClr">
                <a:tint val="96000"/>
                <a:satMod val="114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Waveform</Template>
  <TotalTime>340</TotalTime>
  <Words>487</Words>
  <Application>Microsoft Office PowerPoint</Application>
  <PresentationFormat>画面に合わせる (4:3)</PresentationFormat>
  <Paragraphs>144</Paragraphs>
  <Slides>25</Slides>
  <Notes>3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25</vt:i4>
      </vt:variant>
    </vt:vector>
  </HeadingPairs>
  <TitlesOfParts>
    <vt:vector size="26" baseType="lpstr">
      <vt:lpstr>ウェーブ</vt:lpstr>
      <vt:lpstr> ステレオカメラ画像表示 Androidアプリ   最終発表</vt:lpstr>
      <vt:lpstr>計画発表時の全体構想</vt:lpstr>
      <vt:lpstr>計画発表時の全体構想</vt:lpstr>
      <vt:lpstr>計画に対する到達度と進捗 中間発表段階</vt:lpstr>
      <vt:lpstr>計画に対する到達度と進捗 中間発表段階</vt:lpstr>
      <vt:lpstr>計画に対する到達度と進捗 最終発表段階</vt:lpstr>
      <vt:lpstr>計画に対する到達度と進捗 最終発表段階</vt:lpstr>
      <vt:lpstr>当初計画との比較 中間発表まで</vt:lpstr>
      <vt:lpstr>当初計画との比較 中間発表から最終発表まで</vt:lpstr>
      <vt:lpstr>開発の分量</vt:lpstr>
      <vt:lpstr>アプリの画面</vt:lpstr>
      <vt:lpstr>アプリの画面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アプリの画面</vt:lpstr>
      <vt:lpstr>機能仕様 最終版</vt:lpstr>
      <vt:lpstr>機能仕様 最終版</vt:lpstr>
      <vt:lpstr>機能仕様 最終版</vt:lpstr>
      <vt:lpstr>機能仕様 最終版</vt:lpstr>
      <vt:lpstr>機能仕様 最終版</vt:lpstr>
      <vt:lpstr>機能仕様 最終版</vt:lpstr>
      <vt:lpstr>今後の抱負</vt:lpstr>
      <vt:lpstr>開発端末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ステレオカメラ画像表示Androidアプリ   最終発表</dc:title>
  <dc:creator>高橋昌史</dc:creator>
  <cp:lastModifiedBy>高橋昌史</cp:lastModifiedBy>
  <cp:revision>31</cp:revision>
  <dcterms:created xsi:type="dcterms:W3CDTF">2014-01-21T15:31:16Z</dcterms:created>
  <dcterms:modified xsi:type="dcterms:W3CDTF">2014-02-01T13:52:53Z</dcterms:modified>
</cp:coreProperties>
</file>

<file path=docProps/thumbnail.jpeg>
</file>